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3.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57" r:id="rId1"/>
    <p:sldMasterId id="2147483858" r:id="rId2"/>
    <p:sldMasterId id="2147483859" r:id="rId3"/>
    <p:sldMasterId id="2147483860" r:id="rId4"/>
  </p:sldMasterIdLst>
  <p:notesMasterIdLst>
    <p:notesMasterId r:id="rId5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Inconsolata" panose="020B0604020202020204" charset="0"/>
      <p:regular r:id="rId60"/>
      <p:bold r:id="rId61"/>
    </p:embeddedFont>
    <p:embeddedFont>
      <p:font typeface="Roboto" panose="020B0604020202020204" charset="0"/>
      <p:regular r:id="rId62"/>
      <p:bold r:id="rId63"/>
      <p:italic r:id="rId64"/>
      <p:boldItalic r:id="rId65"/>
    </p:embeddedFont>
    <p:embeddedFont>
      <p:font typeface="Roboto Light" panose="020B0604020202020204" charset="0"/>
      <p:regular r:id="rId66"/>
      <p:bold r:id="rId67"/>
      <p:italic r:id="rId68"/>
      <p:boldItalic r:id="rId69"/>
    </p:embeddedFont>
    <p:embeddedFont>
      <p:font typeface="Roboto Medium" panose="020B0604020202020204" charset="0"/>
      <p:regular r:id="rId70"/>
      <p:bold r:id="rId71"/>
      <p:italic r:id="rId72"/>
      <p:boldItalic r:id="rId73"/>
    </p:embeddedFont>
    <p:embeddedFont>
      <p:font typeface="Roboto Mono" panose="020B0604020202020204" charset="0"/>
      <p:regular r:id="rId74"/>
      <p:bold r:id="rId75"/>
      <p:italic r:id="rId76"/>
      <p:boldItalic r:id="rId77"/>
    </p:embeddedFont>
    <p:embeddedFont>
      <p:font typeface="Roboto Thin" panose="020B060402020202020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9AA0A6"/>
          </p15:clr>
        </p15:guide>
        <p15:guide id="2"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93651F-F672-4BED-A091-4806BB6825D1}">
  <a:tblStyle styleId="{6D93651F-F672-4BED-A091-4806BB6825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2160"/>
        <p:guide orient="horz" pos="28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font" Target="fonts/font21.fntdata"/><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1.xml"/><Relationship Id="rId61" Type="http://schemas.openxmlformats.org/officeDocument/2006/relationships/font" Target="fonts/font6.fntdata"/><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8"/>
        <p:cNvGrpSpPr/>
        <p:nvPr/>
      </p:nvGrpSpPr>
      <p:grpSpPr>
        <a:xfrm>
          <a:off x="0" y="0"/>
          <a:ext cx="0" cy="0"/>
          <a:chOff x="0" y="0"/>
          <a:chExt cx="0" cy="0"/>
        </a:xfrm>
      </p:grpSpPr>
      <p:sp>
        <p:nvSpPr>
          <p:cNvPr id="4099" name="Google Shape;4099;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0" name="Google Shape;4100;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8"/>
        <p:cNvGrpSpPr/>
        <p:nvPr/>
      </p:nvGrpSpPr>
      <p:grpSpPr>
        <a:xfrm>
          <a:off x="0" y="0"/>
          <a:ext cx="0" cy="0"/>
          <a:chOff x="0" y="0"/>
          <a:chExt cx="0" cy="0"/>
        </a:xfrm>
      </p:grpSpPr>
      <p:sp>
        <p:nvSpPr>
          <p:cNvPr id="4209" name="Google Shape;4209;g7016f3c6af_3_1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0" name="Google Shape;4210;g7016f3c6af_3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7016f3c6af_3_1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7016f3c6af_3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4"/>
        <p:cNvGrpSpPr/>
        <p:nvPr/>
      </p:nvGrpSpPr>
      <p:grpSpPr>
        <a:xfrm>
          <a:off x="0" y="0"/>
          <a:ext cx="0" cy="0"/>
          <a:chOff x="0" y="0"/>
          <a:chExt cx="0" cy="0"/>
        </a:xfrm>
      </p:grpSpPr>
      <p:sp>
        <p:nvSpPr>
          <p:cNvPr id="4225" name="Google Shape;4225;g7016f3c6af_3_1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6" name="Google Shape;4226;g7016f3c6af_3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5"/>
        <p:cNvGrpSpPr/>
        <p:nvPr/>
      </p:nvGrpSpPr>
      <p:grpSpPr>
        <a:xfrm>
          <a:off x="0" y="0"/>
          <a:ext cx="0" cy="0"/>
          <a:chOff x="0" y="0"/>
          <a:chExt cx="0" cy="0"/>
        </a:xfrm>
      </p:grpSpPr>
      <p:sp>
        <p:nvSpPr>
          <p:cNvPr id="4236" name="Google Shape;4236;g7016f3c6af_3_1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7" name="Google Shape;4237;g7016f3c6af_3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8"/>
        <p:cNvGrpSpPr/>
        <p:nvPr/>
      </p:nvGrpSpPr>
      <p:grpSpPr>
        <a:xfrm>
          <a:off x="0" y="0"/>
          <a:ext cx="0" cy="0"/>
          <a:chOff x="0" y="0"/>
          <a:chExt cx="0" cy="0"/>
        </a:xfrm>
      </p:grpSpPr>
      <p:sp>
        <p:nvSpPr>
          <p:cNvPr id="4249" name="Google Shape;4249;g7016f3c6af_3_1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0" name="Google Shape;4250;g7016f3c6af_3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3"/>
        <p:cNvGrpSpPr/>
        <p:nvPr/>
      </p:nvGrpSpPr>
      <p:grpSpPr>
        <a:xfrm>
          <a:off x="0" y="0"/>
          <a:ext cx="0" cy="0"/>
          <a:chOff x="0" y="0"/>
          <a:chExt cx="0" cy="0"/>
        </a:xfrm>
      </p:grpSpPr>
      <p:sp>
        <p:nvSpPr>
          <p:cNvPr id="4264" name="Google Shape;4264;g7016f3c6af_3_1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5" name="Google Shape;4265;g7016f3c6af_3_1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0"/>
        <p:cNvGrpSpPr/>
        <p:nvPr/>
      </p:nvGrpSpPr>
      <p:grpSpPr>
        <a:xfrm>
          <a:off x="0" y="0"/>
          <a:ext cx="0" cy="0"/>
          <a:chOff x="0" y="0"/>
          <a:chExt cx="0" cy="0"/>
        </a:xfrm>
      </p:grpSpPr>
      <p:sp>
        <p:nvSpPr>
          <p:cNvPr id="4281" name="Google Shape;4281;g7016f3c6af_3_1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2" name="Google Shape;4282;g7016f3c6af_3_1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7"/>
        <p:cNvGrpSpPr/>
        <p:nvPr/>
      </p:nvGrpSpPr>
      <p:grpSpPr>
        <a:xfrm>
          <a:off x="0" y="0"/>
          <a:ext cx="0" cy="0"/>
          <a:chOff x="0" y="0"/>
          <a:chExt cx="0" cy="0"/>
        </a:xfrm>
      </p:grpSpPr>
      <p:sp>
        <p:nvSpPr>
          <p:cNvPr id="4298" name="Google Shape;4298;g7016f3c6af_3_1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9" name="Google Shape;4299;g7016f3c6af_3_1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8"/>
        <p:cNvGrpSpPr/>
        <p:nvPr/>
      </p:nvGrpSpPr>
      <p:grpSpPr>
        <a:xfrm>
          <a:off x="0" y="0"/>
          <a:ext cx="0" cy="0"/>
          <a:chOff x="0" y="0"/>
          <a:chExt cx="0" cy="0"/>
        </a:xfrm>
      </p:grpSpPr>
      <p:sp>
        <p:nvSpPr>
          <p:cNvPr id="4329" name="Google Shape;4329;g7016f3c6af_3_1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0" name="Google Shape;4330;g7016f3c6af_3_1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6"/>
        <p:cNvGrpSpPr/>
        <p:nvPr/>
      </p:nvGrpSpPr>
      <p:grpSpPr>
        <a:xfrm>
          <a:off x="0" y="0"/>
          <a:ext cx="0" cy="0"/>
          <a:chOff x="0" y="0"/>
          <a:chExt cx="0" cy="0"/>
        </a:xfrm>
      </p:grpSpPr>
      <p:sp>
        <p:nvSpPr>
          <p:cNvPr id="4337" name="Google Shape;4337;g7016f3c6af_3_1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8" name="Google Shape;4338;g7016f3c6af_3_1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4"/>
        <p:cNvGrpSpPr/>
        <p:nvPr/>
      </p:nvGrpSpPr>
      <p:grpSpPr>
        <a:xfrm>
          <a:off x="0" y="0"/>
          <a:ext cx="0" cy="0"/>
          <a:chOff x="0" y="0"/>
          <a:chExt cx="0" cy="0"/>
        </a:xfrm>
      </p:grpSpPr>
      <p:sp>
        <p:nvSpPr>
          <p:cNvPr id="4105" name="Google Shape;4105;g33fe060b4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6" name="Google Shape;4106;g33fe060b4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2"/>
        <p:cNvGrpSpPr/>
        <p:nvPr/>
      </p:nvGrpSpPr>
      <p:grpSpPr>
        <a:xfrm>
          <a:off x="0" y="0"/>
          <a:ext cx="0" cy="0"/>
          <a:chOff x="0" y="0"/>
          <a:chExt cx="0" cy="0"/>
        </a:xfrm>
      </p:grpSpPr>
      <p:sp>
        <p:nvSpPr>
          <p:cNvPr id="4343" name="Google Shape;4343;g3405485d3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4" name="Google Shape;4344;g3405485d3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9"/>
        <p:cNvGrpSpPr/>
        <p:nvPr/>
      </p:nvGrpSpPr>
      <p:grpSpPr>
        <a:xfrm>
          <a:off x="0" y="0"/>
          <a:ext cx="0" cy="0"/>
          <a:chOff x="0" y="0"/>
          <a:chExt cx="0" cy="0"/>
        </a:xfrm>
      </p:grpSpPr>
      <p:sp>
        <p:nvSpPr>
          <p:cNvPr id="4360" name="Google Shape;4360;g3405485d3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1" name="Google Shape;4361;g3405485d3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3"/>
        <p:cNvGrpSpPr/>
        <p:nvPr/>
      </p:nvGrpSpPr>
      <p:grpSpPr>
        <a:xfrm>
          <a:off x="0" y="0"/>
          <a:ext cx="0" cy="0"/>
          <a:chOff x="0" y="0"/>
          <a:chExt cx="0" cy="0"/>
        </a:xfrm>
      </p:grpSpPr>
      <p:sp>
        <p:nvSpPr>
          <p:cNvPr id="4374" name="Google Shape;4374;g3405485d3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5" name="Google Shape;4375;g3405485d3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2"/>
        <p:cNvGrpSpPr/>
        <p:nvPr/>
      </p:nvGrpSpPr>
      <p:grpSpPr>
        <a:xfrm>
          <a:off x="0" y="0"/>
          <a:ext cx="0" cy="0"/>
          <a:chOff x="0" y="0"/>
          <a:chExt cx="0" cy="0"/>
        </a:xfrm>
      </p:grpSpPr>
      <p:sp>
        <p:nvSpPr>
          <p:cNvPr id="4383" name="Google Shape;4383;g3405485d35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4" name="Google Shape;4384;g3405485d3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1"/>
        <p:cNvGrpSpPr/>
        <p:nvPr/>
      </p:nvGrpSpPr>
      <p:grpSpPr>
        <a:xfrm>
          <a:off x="0" y="0"/>
          <a:ext cx="0" cy="0"/>
          <a:chOff x="0" y="0"/>
          <a:chExt cx="0" cy="0"/>
        </a:xfrm>
      </p:grpSpPr>
      <p:sp>
        <p:nvSpPr>
          <p:cNvPr id="4392" name="Google Shape;4392;g41b60d5934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3" name="Google Shape;4393;g41b60d5934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5"/>
        <p:cNvGrpSpPr/>
        <p:nvPr/>
      </p:nvGrpSpPr>
      <p:grpSpPr>
        <a:xfrm>
          <a:off x="0" y="0"/>
          <a:ext cx="0" cy="0"/>
          <a:chOff x="0" y="0"/>
          <a:chExt cx="0" cy="0"/>
        </a:xfrm>
      </p:grpSpPr>
      <p:sp>
        <p:nvSpPr>
          <p:cNvPr id="4396" name="Google Shape;4396;g41912002c1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7" name="Google Shape;4397;g41912002c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3"/>
        <p:cNvGrpSpPr/>
        <p:nvPr/>
      </p:nvGrpSpPr>
      <p:grpSpPr>
        <a:xfrm>
          <a:off x="0" y="0"/>
          <a:ext cx="0" cy="0"/>
          <a:chOff x="0" y="0"/>
          <a:chExt cx="0" cy="0"/>
        </a:xfrm>
      </p:grpSpPr>
      <p:sp>
        <p:nvSpPr>
          <p:cNvPr id="4404" name="Google Shape;4404;g41912002c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5" name="Google Shape;4405;g41912002c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2"/>
        <p:cNvGrpSpPr/>
        <p:nvPr/>
      </p:nvGrpSpPr>
      <p:grpSpPr>
        <a:xfrm>
          <a:off x="0" y="0"/>
          <a:ext cx="0" cy="0"/>
          <a:chOff x="0" y="0"/>
          <a:chExt cx="0" cy="0"/>
        </a:xfrm>
      </p:grpSpPr>
      <p:sp>
        <p:nvSpPr>
          <p:cNvPr id="4413" name="Google Shape;4413;g41912002c1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4" name="Google Shape;4414;g41912002c1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shutterstock_160754045</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2"/>
        <p:cNvGrpSpPr/>
        <p:nvPr/>
      </p:nvGrpSpPr>
      <p:grpSpPr>
        <a:xfrm>
          <a:off x="0" y="0"/>
          <a:ext cx="0" cy="0"/>
          <a:chOff x="0" y="0"/>
          <a:chExt cx="0" cy="0"/>
        </a:xfrm>
      </p:grpSpPr>
      <p:sp>
        <p:nvSpPr>
          <p:cNvPr id="4423" name="Google Shape;4423;g41912002c1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4" name="Google Shape;4424;g41912002c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1"/>
        <p:cNvGrpSpPr/>
        <p:nvPr/>
      </p:nvGrpSpPr>
      <p:grpSpPr>
        <a:xfrm>
          <a:off x="0" y="0"/>
          <a:ext cx="0" cy="0"/>
          <a:chOff x="0" y="0"/>
          <a:chExt cx="0" cy="0"/>
        </a:xfrm>
      </p:grpSpPr>
      <p:sp>
        <p:nvSpPr>
          <p:cNvPr id="4432" name="Google Shape;4432;g41912002c1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3" name="Google Shape;4433;g41912002c1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6"/>
        <p:cNvGrpSpPr/>
        <p:nvPr/>
      </p:nvGrpSpPr>
      <p:grpSpPr>
        <a:xfrm>
          <a:off x="0" y="0"/>
          <a:ext cx="0" cy="0"/>
          <a:chOff x="0" y="0"/>
          <a:chExt cx="0" cy="0"/>
        </a:xfrm>
      </p:grpSpPr>
      <p:sp>
        <p:nvSpPr>
          <p:cNvPr id="4117" name="Google Shape;4117;g7016f3c6af_3_10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8" name="Google Shape;4118;g7016f3c6af_3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9"/>
        <p:cNvGrpSpPr/>
        <p:nvPr/>
      </p:nvGrpSpPr>
      <p:grpSpPr>
        <a:xfrm>
          <a:off x="0" y="0"/>
          <a:ext cx="0" cy="0"/>
          <a:chOff x="0" y="0"/>
          <a:chExt cx="0" cy="0"/>
        </a:xfrm>
      </p:grpSpPr>
      <p:sp>
        <p:nvSpPr>
          <p:cNvPr id="4440" name="Google Shape;4440;g41b60d5934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1" name="Google Shape;4441;g41b60d593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shutterstock_1085385533</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8"/>
        <p:cNvGrpSpPr/>
        <p:nvPr/>
      </p:nvGrpSpPr>
      <p:grpSpPr>
        <a:xfrm>
          <a:off x="0" y="0"/>
          <a:ext cx="0" cy="0"/>
          <a:chOff x="0" y="0"/>
          <a:chExt cx="0" cy="0"/>
        </a:xfrm>
      </p:grpSpPr>
      <p:sp>
        <p:nvSpPr>
          <p:cNvPr id="4449" name="Google Shape;4449;g41b60d593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0" name="Google Shape;4450;g41b60d593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7"/>
        <p:cNvGrpSpPr/>
        <p:nvPr/>
      </p:nvGrpSpPr>
      <p:grpSpPr>
        <a:xfrm>
          <a:off x="0" y="0"/>
          <a:ext cx="0" cy="0"/>
          <a:chOff x="0" y="0"/>
          <a:chExt cx="0" cy="0"/>
        </a:xfrm>
      </p:grpSpPr>
      <p:sp>
        <p:nvSpPr>
          <p:cNvPr id="4458" name="Google Shape;4458;g41b60d5934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9" name="Google Shape;4459;g41b60d593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shutterstock_247399030</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6"/>
        <p:cNvGrpSpPr/>
        <p:nvPr/>
      </p:nvGrpSpPr>
      <p:grpSpPr>
        <a:xfrm>
          <a:off x="0" y="0"/>
          <a:ext cx="0" cy="0"/>
          <a:chOff x="0" y="0"/>
          <a:chExt cx="0" cy="0"/>
        </a:xfrm>
      </p:grpSpPr>
      <p:sp>
        <p:nvSpPr>
          <p:cNvPr id="4467" name="Google Shape;4467;g41b60d5934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8" name="Google Shape;4468;g41b60d593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9"/>
        <p:cNvGrpSpPr/>
        <p:nvPr/>
      </p:nvGrpSpPr>
      <p:grpSpPr>
        <a:xfrm>
          <a:off x="0" y="0"/>
          <a:ext cx="0" cy="0"/>
          <a:chOff x="0" y="0"/>
          <a:chExt cx="0" cy="0"/>
        </a:xfrm>
      </p:grpSpPr>
      <p:sp>
        <p:nvSpPr>
          <p:cNvPr id="4480" name="Google Shape;4480;g41b60d593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1" name="Google Shape;4481;g41b60d593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6"/>
        <p:cNvGrpSpPr/>
        <p:nvPr/>
      </p:nvGrpSpPr>
      <p:grpSpPr>
        <a:xfrm>
          <a:off x="0" y="0"/>
          <a:ext cx="0" cy="0"/>
          <a:chOff x="0" y="0"/>
          <a:chExt cx="0" cy="0"/>
        </a:xfrm>
      </p:grpSpPr>
      <p:sp>
        <p:nvSpPr>
          <p:cNvPr id="4487" name="Google Shape;4487;g41b60d5934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8" name="Google Shape;4488;g41b60d593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4"/>
        <p:cNvGrpSpPr/>
        <p:nvPr/>
      </p:nvGrpSpPr>
      <p:grpSpPr>
        <a:xfrm>
          <a:off x="0" y="0"/>
          <a:ext cx="0" cy="0"/>
          <a:chOff x="0" y="0"/>
          <a:chExt cx="0" cy="0"/>
        </a:xfrm>
      </p:grpSpPr>
      <p:sp>
        <p:nvSpPr>
          <p:cNvPr id="4495" name="Google Shape;4495;g6ea6e769ab_0_3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6" name="Google Shape;4496;g6ea6e769ab_0_3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0"/>
        <p:cNvGrpSpPr/>
        <p:nvPr/>
      </p:nvGrpSpPr>
      <p:grpSpPr>
        <a:xfrm>
          <a:off x="0" y="0"/>
          <a:ext cx="0" cy="0"/>
          <a:chOff x="0" y="0"/>
          <a:chExt cx="0" cy="0"/>
        </a:xfrm>
      </p:grpSpPr>
      <p:sp>
        <p:nvSpPr>
          <p:cNvPr id="4501" name="Google Shape;4501;g41b60d5934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2" name="Google Shape;4502;g41b60d593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8"/>
        <p:cNvGrpSpPr/>
        <p:nvPr/>
      </p:nvGrpSpPr>
      <p:grpSpPr>
        <a:xfrm>
          <a:off x="0" y="0"/>
          <a:ext cx="0" cy="0"/>
          <a:chOff x="0" y="0"/>
          <a:chExt cx="0" cy="0"/>
        </a:xfrm>
      </p:grpSpPr>
      <p:sp>
        <p:nvSpPr>
          <p:cNvPr id="4509" name="Google Shape;4509;g41b60d593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0" name="Google Shape;4510;g41b60d593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6"/>
        <p:cNvGrpSpPr/>
        <p:nvPr/>
      </p:nvGrpSpPr>
      <p:grpSpPr>
        <a:xfrm>
          <a:off x="0" y="0"/>
          <a:ext cx="0" cy="0"/>
          <a:chOff x="0" y="0"/>
          <a:chExt cx="0" cy="0"/>
        </a:xfrm>
      </p:grpSpPr>
      <p:sp>
        <p:nvSpPr>
          <p:cNvPr id="4517" name="Google Shape;4517;g41b60d5934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8" name="Google Shape;4518;g41b60d593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shutterstock_1381814072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3"/>
        <p:cNvGrpSpPr/>
        <p:nvPr/>
      </p:nvGrpSpPr>
      <p:grpSpPr>
        <a:xfrm>
          <a:off x="0" y="0"/>
          <a:ext cx="0" cy="0"/>
          <a:chOff x="0" y="0"/>
          <a:chExt cx="0" cy="0"/>
        </a:xfrm>
      </p:grpSpPr>
      <p:sp>
        <p:nvSpPr>
          <p:cNvPr id="4124" name="Google Shape;4124;g97235a4495_0_10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5" name="Google Shape;4125;g97235a4495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7"/>
        <p:cNvGrpSpPr/>
        <p:nvPr/>
      </p:nvGrpSpPr>
      <p:grpSpPr>
        <a:xfrm>
          <a:off x="0" y="0"/>
          <a:ext cx="0" cy="0"/>
          <a:chOff x="0" y="0"/>
          <a:chExt cx="0" cy="0"/>
        </a:xfrm>
      </p:grpSpPr>
      <p:sp>
        <p:nvSpPr>
          <p:cNvPr id="4528" name="Google Shape;4528;g41b60d5934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9" name="Google Shape;4529;g41b60d5934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4"/>
        <p:cNvGrpSpPr/>
        <p:nvPr/>
      </p:nvGrpSpPr>
      <p:grpSpPr>
        <a:xfrm>
          <a:off x="0" y="0"/>
          <a:ext cx="0" cy="0"/>
          <a:chOff x="0" y="0"/>
          <a:chExt cx="0" cy="0"/>
        </a:xfrm>
      </p:grpSpPr>
      <p:sp>
        <p:nvSpPr>
          <p:cNvPr id="4535" name="Google Shape;4535;g41b60d5934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6" name="Google Shape;4536;g41b60d593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shutterstock_105536243</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3"/>
        <p:cNvGrpSpPr/>
        <p:nvPr/>
      </p:nvGrpSpPr>
      <p:grpSpPr>
        <a:xfrm>
          <a:off x="0" y="0"/>
          <a:ext cx="0" cy="0"/>
          <a:chOff x="0" y="0"/>
          <a:chExt cx="0" cy="0"/>
        </a:xfrm>
      </p:grpSpPr>
      <p:sp>
        <p:nvSpPr>
          <p:cNvPr id="4544" name="Google Shape;4544;g41b60d5934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5" name="Google Shape;4545;g41b60d5934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shutterstock_1439640908</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2"/>
        <p:cNvGrpSpPr/>
        <p:nvPr/>
      </p:nvGrpSpPr>
      <p:grpSpPr>
        <a:xfrm>
          <a:off x="0" y="0"/>
          <a:ext cx="0" cy="0"/>
          <a:chOff x="0" y="0"/>
          <a:chExt cx="0" cy="0"/>
        </a:xfrm>
      </p:grpSpPr>
      <p:sp>
        <p:nvSpPr>
          <p:cNvPr id="4553" name="Google Shape;4553;g41b60d5934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4" name="Google Shape;4554;g41b60d5934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1"/>
        <p:cNvGrpSpPr/>
        <p:nvPr/>
      </p:nvGrpSpPr>
      <p:grpSpPr>
        <a:xfrm>
          <a:off x="0" y="0"/>
          <a:ext cx="0" cy="0"/>
          <a:chOff x="0" y="0"/>
          <a:chExt cx="0" cy="0"/>
        </a:xfrm>
      </p:grpSpPr>
      <p:sp>
        <p:nvSpPr>
          <p:cNvPr id="4562" name="Google Shape;4562;g41b60d5934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3" name="Google Shape;4563;g41b60d5934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shutterstock_1039376995</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1"/>
        <p:cNvGrpSpPr/>
        <p:nvPr/>
      </p:nvGrpSpPr>
      <p:grpSpPr>
        <a:xfrm>
          <a:off x="0" y="0"/>
          <a:ext cx="0" cy="0"/>
          <a:chOff x="0" y="0"/>
          <a:chExt cx="0" cy="0"/>
        </a:xfrm>
      </p:grpSpPr>
      <p:sp>
        <p:nvSpPr>
          <p:cNvPr id="4572" name="Google Shape;4572;g41b60d5934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3" name="Google Shape;4573;g41b60d5934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3"/>
        <p:cNvGrpSpPr/>
        <p:nvPr/>
      </p:nvGrpSpPr>
      <p:grpSpPr>
        <a:xfrm>
          <a:off x="0" y="0"/>
          <a:ext cx="0" cy="0"/>
          <a:chOff x="0" y="0"/>
          <a:chExt cx="0" cy="0"/>
        </a:xfrm>
      </p:grpSpPr>
      <p:sp>
        <p:nvSpPr>
          <p:cNvPr id="4584" name="Google Shape;4584;g41b60d5934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5" name="Google Shape;4585;g41b60d5934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0"/>
        <p:cNvGrpSpPr/>
        <p:nvPr/>
      </p:nvGrpSpPr>
      <p:grpSpPr>
        <a:xfrm>
          <a:off x="0" y="0"/>
          <a:ext cx="0" cy="0"/>
          <a:chOff x="0" y="0"/>
          <a:chExt cx="0" cy="0"/>
        </a:xfrm>
      </p:grpSpPr>
      <p:sp>
        <p:nvSpPr>
          <p:cNvPr id="4591" name="Google Shape;4591;g41b60d5934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2" name="Google Shape;4592;g41b60d593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8"/>
        <p:cNvGrpSpPr/>
        <p:nvPr/>
      </p:nvGrpSpPr>
      <p:grpSpPr>
        <a:xfrm>
          <a:off x="0" y="0"/>
          <a:ext cx="0" cy="0"/>
          <a:chOff x="0" y="0"/>
          <a:chExt cx="0" cy="0"/>
        </a:xfrm>
      </p:grpSpPr>
      <p:sp>
        <p:nvSpPr>
          <p:cNvPr id="4599" name="Google Shape;4599;g6ea6e769ab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0" name="Google Shape;4600;g6ea6e769ab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4"/>
        <p:cNvGrpSpPr/>
        <p:nvPr/>
      </p:nvGrpSpPr>
      <p:grpSpPr>
        <a:xfrm>
          <a:off x="0" y="0"/>
          <a:ext cx="0" cy="0"/>
          <a:chOff x="0" y="0"/>
          <a:chExt cx="0" cy="0"/>
        </a:xfrm>
      </p:grpSpPr>
      <p:sp>
        <p:nvSpPr>
          <p:cNvPr id="4605" name="Google Shape;4605;g41b60d5934_0_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6" name="Google Shape;4606;g41b60d5934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shutterstock_582433513</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0"/>
        <p:cNvGrpSpPr/>
        <p:nvPr/>
      </p:nvGrpSpPr>
      <p:grpSpPr>
        <a:xfrm>
          <a:off x="0" y="0"/>
          <a:ext cx="0" cy="0"/>
          <a:chOff x="0" y="0"/>
          <a:chExt cx="0" cy="0"/>
        </a:xfrm>
      </p:grpSpPr>
      <p:sp>
        <p:nvSpPr>
          <p:cNvPr id="4131" name="Google Shape;4131;g7016f3c6af_3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2" name="Google Shape;4132;g7016f3c6af_3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3"/>
        <p:cNvGrpSpPr/>
        <p:nvPr/>
      </p:nvGrpSpPr>
      <p:grpSpPr>
        <a:xfrm>
          <a:off x="0" y="0"/>
          <a:ext cx="0" cy="0"/>
          <a:chOff x="0" y="0"/>
          <a:chExt cx="0" cy="0"/>
        </a:xfrm>
      </p:grpSpPr>
      <p:sp>
        <p:nvSpPr>
          <p:cNvPr id="4614" name="Google Shape;4614;g41b60d5934_0_5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5" name="Google Shape;4615;g41b60d5934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9"/>
        <p:cNvGrpSpPr/>
        <p:nvPr/>
      </p:nvGrpSpPr>
      <p:grpSpPr>
        <a:xfrm>
          <a:off x="0" y="0"/>
          <a:ext cx="0" cy="0"/>
          <a:chOff x="0" y="0"/>
          <a:chExt cx="0" cy="0"/>
        </a:xfrm>
      </p:grpSpPr>
      <p:sp>
        <p:nvSpPr>
          <p:cNvPr id="4140" name="Google Shape;4140;g7016f3c6af_3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1" name="Google Shape;4141;g7016f3c6af_3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1"/>
        <p:cNvGrpSpPr/>
        <p:nvPr/>
      </p:nvGrpSpPr>
      <p:grpSpPr>
        <a:xfrm>
          <a:off x="0" y="0"/>
          <a:ext cx="0" cy="0"/>
          <a:chOff x="0" y="0"/>
          <a:chExt cx="0" cy="0"/>
        </a:xfrm>
      </p:grpSpPr>
      <p:sp>
        <p:nvSpPr>
          <p:cNvPr id="4152" name="Google Shape;4152;g7016f3c6af_3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3" name="Google Shape;4153;g7016f3c6af_3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6"/>
        <p:cNvGrpSpPr/>
        <p:nvPr/>
      </p:nvGrpSpPr>
      <p:grpSpPr>
        <a:xfrm>
          <a:off x="0" y="0"/>
          <a:ext cx="0" cy="0"/>
          <a:chOff x="0" y="0"/>
          <a:chExt cx="0" cy="0"/>
        </a:xfrm>
      </p:grpSpPr>
      <p:sp>
        <p:nvSpPr>
          <p:cNvPr id="4167" name="Google Shape;4167;g7016f3c6af_3_1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8" name="Google Shape;4168;g7016f3c6af_3_1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7"/>
        <p:cNvGrpSpPr/>
        <p:nvPr/>
      </p:nvGrpSpPr>
      <p:grpSpPr>
        <a:xfrm>
          <a:off x="0" y="0"/>
          <a:ext cx="0" cy="0"/>
          <a:chOff x="0" y="0"/>
          <a:chExt cx="0" cy="0"/>
        </a:xfrm>
      </p:grpSpPr>
      <p:sp>
        <p:nvSpPr>
          <p:cNvPr id="4188" name="Google Shape;4188;g7016f3c6af_3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9" name="Google Shape;4189;g7016f3c6af_3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1" name="Google Shape;11;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2" name="Google Shape;12;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 name="Google Shape;13;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6" name="Google Shape;16;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17" name="Google Shape;17;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latin typeface="Roboto Medium"/>
                <a:ea typeface="Roboto Medium"/>
                <a:cs typeface="Roboto Medium"/>
                <a:sym typeface="Roboto Medium"/>
              </a:defRPr>
            </a:lvl1pPr>
            <a:lvl2pPr lvl="1">
              <a:buNone/>
              <a:defRPr>
                <a:solidFill>
                  <a:srgbClr val="000000"/>
                </a:solidFill>
                <a:latin typeface="Roboto Medium"/>
                <a:ea typeface="Roboto Medium"/>
                <a:cs typeface="Roboto Medium"/>
                <a:sym typeface="Roboto Medium"/>
              </a:defRPr>
            </a:lvl2pPr>
            <a:lvl3pPr lvl="2">
              <a:buNone/>
              <a:defRPr>
                <a:solidFill>
                  <a:srgbClr val="000000"/>
                </a:solidFill>
                <a:latin typeface="Roboto Medium"/>
                <a:ea typeface="Roboto Medium"/>
                <a:cs typeface="Roboto Medium"/>
                <a:sym typeface="Roboto Medium"/>
              </a:defRPr>
            </a:lvl3pPr>
            <a:lvl4pPr lvl="3">
              <a:buNone/>
              <a:defRPr>
                <a:solidFill>
                  <a:srgbClr val="000000"/>
                </a:solidFill>
                <a:latin typeface="Roboto Medium"/>
                <a:ea typeface="Roboto Medium"/>
                <a:cs typeface="Roboto Medium"/>
                <a:sym typeface="Roboto Medium"/>
              </a:defRPr>
            </a:lvl4pPr>
            <a:lvl5pPr lvl="4">
              <a:buNone/>
              <a:defRPr>
                <a:solidFill>
                  <a:srgbClr val="000000"/>
                </a:solidFill>
                <a:latin typeface="Roboto Medium"/>
                <a:ea typeface="Roboto Medium"/>
                <a:cs typeface="Roboto Medium"/>
                <a:sym typeface="Roboto Medium"/>
              </a:defRPr>
            </a:lvl5pPr>
            <a:lvl6pPr lvl="5">
              <a:buNone/>
              <a:defRPr>
                <a:solidFill>
                  <a:srgbClr val="000000"/>
                </a:solidFill>
                <a:latin typeface="Roboto Medium"/>
                <a:ea typeface="Roboto Medium"/>
                <a:cs typeface="Roboto Medium"/>
                <a:sym typeface="Roboto Medium"/>
              </a:defRPr>
            </a:lvl6pPr>
            <a:lvl7pPr lvl="6">
              <a:buNone/>
              <a:defRPr>
                <a:solidFill>
                  <a:srgbClr val="000000"/>
                </a:solidFill>
                <a:latin typeface="Roboto Medium"/>
                <a:ea typeface="Roboto Medium"/>
                <a:cs typeface="Roboto Medium"/>
                <a:sym typeface="Roboto Medium"/>
              </a:defRPr>
            </a:lvl7pPr>
            <a:lvl8pPr lvl="7">
              <a:buNone/>
              <a:defRPr>
                <a:solidFill>
                  <a:srgbClr val="000000"/>
                </a:solidFill>
                <a:latin typeface="Roboto Medium"/>
                <a:ea typeface="Roboto Medium"/>
                <a:cs typeface="Roboto Medium"/>
                <a:sym typeface="Roboto Medium"/>
              </a:defRPr>
            </a:lvl8pPr>
            <a:lvl9pPr lvl="8">
              <a:buNone/>
              <a:defRPr>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3"/>
        <p:cNvGrpSpPr/>
        <p:nvPr/>
      </p:nvGrpSpPr>
      <p:grpSpPr>
        <a:xfrm>
          <a:off x="0" y="0"/>
          <a:ext cx="0" cy="0"/>
          <a:chOff x="0" y="0"/>
          <a:chExt cx="0" cy="0"/>
        </a:xfrm>
      </p:grpSpPr>
      <p:pic>
        <p:nvPicPr>
          <p:cNvPr id="84" name="Google Shape;84;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5" name="Google Shape;85;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9" name="Google Shape;89;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 name="Google Shape;90;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1" name="Google Shape;91;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2023"/>
        <p:cNvGrpSpPr/>
        <p:nvPr/>
      </p:nvGrpSpPr>
      <p:grpSpPr>
        <a:xfrm>
          <a:off x="0" y="0"/>
          <a:ext cx="0" cy="0"/>
          <a:chOff x="0" y="0"/>
          <a:chExt cx="0" cy="0"/>
        </a:xfrm>
      </p:grpSpPr>
      <p:pic>
        <p:nvPicPr>
          <p:cNvPr id="2024" name="Google Shape;2024;p10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25" name="Google Shape;2025;p102"/>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26" name="Google Shape;2026;p10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027" name="Google Shape;2027;p10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28" name="Google Shape;2028;p102"/>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29" name="Google Shape;2029;p102"/>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
        <p:nvSpPr>
          <p:cNvPr id="2030" name="Google Shape;2030;p10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2031"/>
        <p:cNvGrpSpPr/>
        <p:nvPr/>
      </p:nvGrpSpPr>
      <p:grpSpPr>
        <a:xfrm>
          <a:off x="0" y="0"/>
          <a:ext cx="0" cy="0"/>
          <a:chOff x="0" y="0"/>
          <a:chExt cx="0" cy="0"/>
        </a:xfrm>
      </p:grpSpPr>
      <p:pic>
        <p:nvPicPr>
          <p:cNvPr id="2032" name="Google Shape;2032;p10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33" name="Google Shape;2033;p10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34" name="Google Shape;2034;p103"/>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35" name="Google Shape;2035;p103"/>
          <p:cNvPicPr preferRelativeResize="0"/>
          <p:nvPr/>
        </p:nvPicPr>
        <p:blipFill>
          <a:blip r:embed="rId3">
            <a:alphaModFix/>
          </a:blip>
          <a:stretch>
            <a:fillRect/>
          </a:stretch>
        </p:blipFill>
        <p:spPr>
          <a:xfrm>
            <a:off x="3960959" y="1143000"/>
            <a:ext cx="1222082" cy="1638675"/>
          </a:xfrm>
          <a:prstGeom prst="rect">
            <a:avLst/>
          </a:prstGeom>
          <a:noFill/>
          <a:ln>
            <a:noFill/>
          </a:ln>
        </p:spPr>
      </p:pic>
      <p:sp>
        <p:nvSpPr>
          <p:cNvPr id="2036" name="Google Shape;2036;p10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2037"/>
        <p:cNvGrpSpPr/>
        <p:nvPr/>
      </p:nvGrpSpPr>
      <p:grpSpPr>
        <a:xfrm>
          <a:off x="0" y="0"/>
          <a:ext cx="0" cy="0"/>
          <a:chOff x="0" y="0"/>
          <a:chExt cx="0" cy="0"/>
        </a:xfrm>
      </p:grpSpPr>
      <p:pic>
        <p:nvPicPr>
          <p:cNvPr id="2038" name="Google Shape;2038;p104"/>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39" name="Google Shape;2039;p104"/>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40" name="Google Shape;2040;p104"/>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
        <p:nvSpPr>
          <p:cNvPr id="2041" name="Google Shape;2041;p10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2042"/>
        <p:cNvGrpSpPr/>
        <p:nvPr/>
      </p:nvGrpSpPr>
      <p:grpSpPr>
        <a:xfrm>
          <a:off x="0" y="0"/>
          <a:ext cx="0" cy="0"/>
          <a:chOff x="0" y="0"/>
          <a:chExt cx="0" cy="0"/>
        </a:xfrm>
      </p:grpSpPr>
      <p:pic>
        <p:nvPicPr>
          <p:cNvPr id="2043" name="Google Shape;2043;p105"/>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44" name="Google Shape;2044;p105"/>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45" name="Google Shape;2045;p105"/>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
        <p:nvSpPr>
          <p:cNvPr id="2046" name="Google Shape;2046;p10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2047"/>
        <p:cNvGrpSpPr/>
        <p:nvPr/>
      </p:nvGrpSpPr>
      <p:grpSpPr>
        <a:xfrm>
          <a:off x="0" y="0"/>
          <a:ext cx="0" cy="0"/>
          <a:chOff x="0" y="0"/>
          <a:chExt cx="0" cy="0"/>
        </a:xfrm>
      </p:grpSpPr>
      <p:pic>
        <p:nvPicPr>
          <p:cNvPr id="2048" name="Google Shape;2048;p10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49" name="Google Shape;2049;p106"/>
          <p:cNvSpPr txBox="1">
            <a:spLocks noGrp="1"/>
          </p:cNvSpPr>
          <p:nvPr>
            <p:ph type="title"/>
          </p:nvPr>
        </p:nvSpPr>
        <p:spPr>
          <a:xfrm>
            <a:off x="3543300" y="2666900"/>
            <a:ext cx="55647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050" name="Google Shape;2050;p106"/>
          <p:cNvSpPr txBox="1"/>
          <p:nvPr/>
        </p:nvSpPr>
        <p:spPr>
          <a:xfrm>
            <a:off x="3543225" y="20883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51" name="Google Shape;2051;p106"/>
          <p:cNvCxnSpPr/>
          <p:nvPr/>
        </p:nvCxnSpPr>
        <p:spPr>
          <a:xfrm>
            <a:off x="4694700" y="2666900"/>
            <a:ext cx="3261900" cy="0"/>
          </a:xfrm>
          <a:prstGeom prst="straightConnector1">
            <a:avLst/>
          </a:prstGeom>
          <a:noFill/>
          <a:ln w="9525" cap="flat" cmpd="sng">
            <a:solidFill>
              <a:srgbClr val="000000"/>
            </a:solidFill>
            <a:prstDash val="solid"/>
            <a:round/>
            <a:headEnd type="none" w="med" len="med"/>
            <a:tailEnd type="none" w="med" len="med"/>
          </a:ln>
        </p:spPr>
      </p:cxnSp>
      <p:sp>
        <p:nvSpPr>
          <p:cNvPr id="2052" name="Google Shape;2052;p106"/>
          <p:cNvSpPr/>
          <p:nvPr/>
        </p:nvSpPr>
        <p:spPr>
          <a:xfrm>
            <a:off x="5819775" y="8934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06"/>
          <p:cNvSpPr/>
          <p:nvPr/>
        </p:nvSpPr>
        <p:spPr>
          <a:xfrm rot="-5400000" flipH="1">
            <a:off x="6129973" y="1159537"/>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0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232">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2055"/>
        <p:cNvGrpSpPr/>
        <p:nvPr/>
      </p:nvGrpSpPr>
      <p:grpSpPr>
        <a:xfrm>
          <a:off x="0" y="0"/>
          <a:ext cx="0" cy="0"/>
          <a:chOff x="0" y="0"/>
          <a:chExt cx="0" cy="0"/>
        </a:xfrm>
      </p:grpSpPr>
      <p:pic>
        <p:nvPicPr>
          <p:cNvPr id="2056" name="Google Shape;2056;p10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2057" name="Google Shape;2057;p10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58" name="Google Shape;2058;p10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2059" name="Google Shape;2059;p10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0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0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Roboto Light"/>
                <a:ea typeface="Roboto Light"/>
                <a:cs typeface="Roboto Light"/>
                <a:sym typeface="Roboto Light"/>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2062" name="Google Shape;2062;p10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FFFFFF"/>
                </a:solidFill>
                <a:latin typeface="Roboto"/>
                <a:ea typeface="Roboto"/>
                <a:cs typeface="Roboto"/>
                <a:sym typeface="Roboto"/>
              </a:defRPr>
            </a:lvl1pPr>
            <a:lvl2pPr lvl="1" algn="r" rtl="0">
              <a:buNone/>
              <a:defRPr sz="600">
                <a:solidFill>
                  <a:srgbClr val="FFFFFF"/>
                </a:solidFill>
                <a:latin typeface="Roboto"/>
                <a:ea typeface="Roboto"/>
                <a:cs typeface="Roboto"/>
                <a:sym typeface="Roboto"/>
              </a:defRPr>
            </a:lvl2pPr>
            <a:lvl3pPr lvl="2" algn="r" rtl="0">
              <a:buNone/>
              <a:defRPr sz="600">
                <a:solidFill>
                  <a:srgbClr val="FFFFFF"/>
                </a:solidFill>
                <a:latin typeface="Roboto"/>
                <a:ea typeface="Roboto"/>
                <a:cs typeface="Roboto"/>
                <a:sym typeface="Roboto"/>
              </a:defRPr>
            </a:lvl3pPr>
            <a:lvl4pPr lvl="3" algn="r" rtl="0">
              <a:buNone/>
              <a:defRPr sz="600">
                <a:solidFill>
                  <a:srgbClr val="FFFFFF"/>
                </a:solidFill>
                <a:latin typeface="Roboto"/>
                <a:ea typeface="Roboto"/>
                <a:cs typeface="Roboto"/>
                <a:sym typeface="Roboto"/>
              </a:defRPr>
            </a:lvl4pPr>
            <a:lvl5pPr lvl="4" algn="r" rtl="0">
              <a:buNone/>
              <a:defRPr sz="600">
                <a:solidFill>
                  <a:srgbClr val="FFFFFF"/>
                </a:solidFill>
                <a:latin typeface="Roboto"/>
                <a:ea typeface="Roboto"/>
                <a:cs typeface="Roboto"/>
                <a:sym typeface="Roboto"/>
              </a:defRPr>
            </a:lvl5pPr>
            <a:lvl6pPr lvl="5" algn="r" rtl="0">
              <a:buNone/>
              <a:defRPr sz="600">
                <a:solidFill>
                  <a:srgbClr val="FFFFFF"/>
                </a:solidFill>
                <a:latin typeface="Roboto"/>
                <a:ea typeface="Roboto"/>
                <a:cs typeface="Roboto"/>
                <a:sym typeface="Roboto"/>
              </a:defRPr>
            </a:lvl6pPr>
            <a:lvl7pPr lvl="6" algn="r" rtl="0">
              <a:buNone/>
              <a:defRPr sz="600">
                <a:solidFill>
                  <a:srgbClr val="FFFFFF"/>
                </a:solidFill>
                <a:latin typeface="Roboto"/>
                <a:ea typeface="Roboto"/>
                <a:cs typeface="Roboto"/>
                <a:sym typeface="Roboto"/>
              </a:defRPr>
            </a:lvl7pPr>
            <a:lvl8pPr lvl="7" algn="r" rtl="0">
              <a:buNone/>
              <a:defRPr sz="600">
                <a:solidFill>
                  <a:srgbClr val="FFFFFF"/>
                </a:solidFill>
                <a:latin typeface="Roboto"/>
                <a:ea typeface="Roboto"/>
                <a:cs typeface="Roboto"/>
                <a:sym typeface="Roboto"/>
              </a:defRPr>
            </a:lvl8pPr>
            <a:lvl9pPr lvl="8" algn="r" rtl="0">
              <a:buNone/>
              <a:defRPr sz="600">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2063"/>
        <p:cNvGrpSpPr/>
        <p:nvPr/>
      </p:nvGrpSpPr>
      <p:grpSpPr>
        <a:xfrm>
          <a:off x="0" y="0"/>
          <a:ext cx="0" cy="0"/>
          <a:chOff x="0" y="0"/>
          <a:chExt cx="0" cy="0"/>
        </a:xfrm>
      </p:grpSpPr>
      <p:sp>
        <p:nvSpPr>
          <p:cNvPr id="2064" name="Google Shape;2064;p108"/>
          <p:cNvSpPr txBox="1">
            <a:spLocks noGrp="1"/>
          </p:cNvSpPr>
          <p:nvPr>
            <p:ph type="body" idx="1"/>
          </p:nvPr>
        </p:nvSpPr>
        <p:spPr>
          <a:xfrm>
            <a:off x="-1" y="4923555"/>
            <a:ext cx="7959300" cy="219900"/>
          </a:xfrm>
          <a:prstGeom prst="rect">
            <a:avLst/>
          </a:prstGeom>
          <a:noFill/>
          <a:ln>
            <a:noFill/>
          </a:ln>
        </p:spPr>
        <p:txBody>
          <a:bodyPr spcFirstLastPara="1" wrap="square" lIns="342900" tIns="68575" rIns="68575" bIns="34275" anchor="ctr" anchorCtr="0">
            <a:noAutofit/>
          </a:bodyPr>
          <a:lstStyle>
            <a:lvl1pPr marL="457200" marR="0" lvl="0" indent="-228600" algn="l" rtl="0">
              <a:lnSpc>
                <a:spcPct val="90000"/>
              </a:lnSpc>
              <a:spcBef>
                <a:spcPts val="800"/>
              </a:spcBef>
              <a:spcAft>
                <a:spcPts val="0"/>
              </a:spcAft>
              <a:buClr>
                <a:schemeClr val="dk1"/>
              </a:buClr>
              <a:buSzPts val="600"/>
              <a:buFont typeface="Arial"/>
              <a:buNone/>
              <a:defRPr sz="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65" name="Google Shape;2065;p108"/>
          <p:cNvSpPr txBox="1">
            <a:spLocks noGrp="1"/>
          </p:cNvSpPr>
          <p:nvPr>
            <p:ph type="body" idx="2"/>
          </p:nvPr>
        </p:nvSpPr>
        <p:spPr>
          <a:xfrm>
            <a:off x="0" y="1397620"/>
            <a:ext cx="9144000" cy="3407700"/>
          </a:xfrm>
          <a:prstGeom prst="rect">
            <a:avLst/>
          </a:prstGeom>
          <a:noFill/>
          <a:ln>
            <a:noFill/>
          </a:ln>
        </p:spPr>
        <p:txBody>
          <a:bodyPr spcFirstLastPara="1" wrap="square" lIns="342900" tIns="34275" rIns="342900" bIns="34275" anchor="t" anchorCtr="0">
            <a:noAutofit/>
          </a:bodyPr>
          <a:lstStyle>
            <a:lvl1pPr marL="457200" marR="0" lvl="0" indent="-317500" algn="l" rtl="0">
              <a:lnSpc>
                <a:spcPct val="10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066" name="Google Shape;2066;p108"/>
          <p:cNvSpPr txBox="1">
            <a:spLocks noGrp="1"/>
          </p:cNvSpPr>
          <p:nvPr>
            <p:ph type="ctrTitle"/>
          </p:nvPr>
        </p:nvSpPr>
        <p:spPr>
          <a:xfrm>
            <a:off x="0" y="228450"/>
            <a:ext cx="9144000" cy="358500"/>
          </a:xfrm>
          <a:prstGeom prst="rect">
            <a:avLst/>
          </a:prstGeom>
          <a:noFill/>
          <a:ln>
            <a:noFill/>
          </a:ln>
        </p:spPr>
        <p:txBody>
          <a:bodyPr spcFirstLastPara="1" wrap="square" lIns="342900" tIns="34275" rIns="137150" bIns="34275" anchor="ctr" anchorCtr="0">
            <a:noAutofit/>
          </a:bodyPr>
          <a:lstStyle>
            <a:lvl1pPr marR="0" lvl="0" algn="l" rtl="0">
              <a:lnSpc>
                <a:spcPct val="90000"/>
              </a:lnSpc>
              <a:spcBef>
                <a:spcPts val="0"/>
              </a:spcBef>
              <a:spcAft>
                <a:spcPts val="0"/>
              </a:spcAft>
              <a:buClr>
                <a:schemeClr val="dk1"/>
              </a:buClr>
              <a:buSzPts val="2300"/>
              <a:buFont typeface="Arial"/>
              <a:buNone/>
              <a:defRPr sz="2300" b="0" i="0" u="none" strike="noStrike" cap="non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067" name="Google Shape;2067;p108"/>
          <p:cNvSpPr txBox="1">
            <a:spLocks noGrp="1"/>
          </p:cNvSpPr>
          <p:nvPr>
            <p:ph type="subTitle" idx="3"/>
          </p:nvPr>
        </p:nvSpPr>
        <p:spPr>
          <a:xfrm>
            <a:off x="0" y="663123"/>
            <a:ext cx="9144000" cy="658200"/>
          </a:xfrm>
          <a:prstGeom prst="rect">
            <a:avLst/>
          </a:prstGeom>
          <a:noFill/>
          <a:ln>
            <a:noFill/>
          </a:ln>
        </p:spPr>
        <p:txBody>
          <a:bodyPr spcFirstLastPara="1" wrap="square" lIns="342900" tIns="68575" rIns="137150" bIns="34275" anchor="t" anchorCtr="0">
            <a:noAutofit/>
          </a:bodyPr>
          <a:lstStyle>
            <a:lvl1pPr marR="0" lvl="0" algn="l" rtl="0">
              <a:lnSpc>
                <a:spcPct val="100000"/>
              </a:lnSpc>
              <a:spcBef>
                <a:spcPts val="800"/>
              </a:spcBef>
              <a:spcAft>
                <a:spcPts val="0"/>
              </a:spcAft>
              <a:buClr>
                <a:schemeClr val="dk1"/>
              </a:buClr>
              <a:buSzPts val="1700"/>
              <a:buFont typeface="Arial"/>
              <a:buNone/>
              <a:defRPr sz="1700" b="0" i="0" u="none" strike="noStrike" cap="none">
                <a:solidFill>
                  <a:schemeClr val="dk1"/>
                </a:solidFill>
                <a:latin typeface="Arial"/>
                <a:ea typeface="Arial"/>
                <a:cs typeface="Arial"/>
                <a:sym typeface="Arial"/>
              </a:defRPr>
            </a:lvl1pPr>
            <a:lvl2pPr marR="0" lvl="1"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3pPr>
            <a:lvl4pPr marR="0" lvl="3"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068" name="Google Shape;2068;p10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2071"/>
        <p:cNvGrpSpPr/>
        <p:nvPr/>
      </p:nvGrpSpPr>
      <p:grpSpPr>
        <a:xfrm>
          <a:off x="0" y="0"/>
          <a:ext cx="0" cy="0"/>
          <a:chOff x="0" y="0"/>
          <a:chExt cx="0" cy="0"/>
        </a:xfrm>
      </p:grpSpPr>
      <p:pic>
        <p:nvPicPr>
          <p:cNvPr id="2072" name="Google Shape;2072;p110"/>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73" name="Google Shape;2073;p110"/>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10"/>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75" name="Google Shape;2075;p11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76" name="Google Shape;2076;p110"/>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7" name="Google Shape;2077;p110"/>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8" name="Google Shape;2078;p110"/>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79" name="Google Shape;2079;p110"/>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2080" name="Google Shape;2080;p110"/>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
        <p:nvSpPr>
          <p:cNvPr id="2081" name="Google Shape;2081;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000000"/>
                </a:solidFill>
                <a:latin typeface="Roboto Medium"/>
                <a:ea typeface="Roboto Medium"/>
                <a:cs typeface="Roboto Medium"/>
                <a:sym typeface="Roboto Medium"/>
              </a:defRPr>
            </a:lvl1pPr>
            <a:lvl2pPr lvl="1">
              <a:buNone/>
              <a:defRPr>
                <a:solidFill>
                  <a:srgbClr val="000000"/>
                </a:solidFill>
                <a:latin typeface="Roboto Medium"/>
                <a:ea typeface="Roboto Medium"/>
                <a:cs typeface="Roboto Medium"/>
                <a:sym typeface="Roboto Medium"/>
              </a:defRPr>
            </a:lvl2pPr>
            <a:lvl3pPr lvl="2">
              <a:buNone/>
              <a:defRPr>
                <a:solidFill>
                  <a:srgbClr val="000000"/>
                </a:solidFill>
                <a:latin typeface="Roboto Medium"/>
                <a:ea typeface="Roboto Medium"/>
                <a:cs typeface="Roboto Medium"/>
                <a:sym typeface="Roboto Medium"/>
              </a:defRPr>
            </a:lvl3pPr>
            <a:lvl4pPr lvl="3">
              <a:buNone/>
              <a:defRPr>
                <a:solidFill>
                  <a:srgbClr val="000000"/>
                </a:solidFill>
                <a:latin typeface="Roboto Medium"/>
                <a:ea typeface="Roboto Medium"/>
                <a:cs typeface="Roboto Medium"/>
                <a:sym typeface="Roboto Medium"/>
              </a:defRPr>
            </a:lvl4pPr>
            <a:lvl5pPr lvl="4">
              <a:buNone/>
              <a:defRPr>
                <a:solidFill>
                  <a:srgbClr val="000000"/>
                </a:solidFill>
                <a:latin typeface="Roboto Medium"/>
                <a:ea typeface="Roboto Medium"/>
                <a:cs typeface="Roboto Medium"/>
                <a:sym typeface="Roboto Medium"/>
              </a:defRPr>
            </a:lvl5pPr>
            <a:lvl6pPr lvl="5">
              <a:buNone/>
              <a:defRPr>
                <a:solidFill>
                  <a:srgbClr val="000000"/>
                </a:solidFill>
                <a:latin typeface="Roboto Medium"/>
                <a:ea typeface="Roboto Medium"/>
                <a:cs typeface="Roboto Medium"/>
                <a:sym typeface="Roboto Medium"/>
              </a:defRPr>
            </a:lvl6pPr>
            <a:lvl7pPr lvl="6">
              <a:buNone/>
              <a:defRPr>
                <a:solidFill>
                  <a:srgbClr val="000000"/>
                </a:solidFill>
                <a:latin typeface="Roboto Medium"/>
                <a:ea typeface="Roboto Medium"/>
                <a:cs typeface="Roboto Medium"/>
                <a:sym typeface="Roboto Medium"/>
              </a:defRPr>
            </a:lvl7pPr>
            <a:lvl8pPr lvl="7">
              <a:buNone/>
              <a:defRPr>
                <a:solidFill>
                  <a:srgbClr val="000000"/>
                </a:solidFill>
                <a:latin typeface="Roboto Medium"/>
                <a:ea typeface="Roboto Medium"/>
                <a:cs typeface="Roboto Medium"/>
                <a:sym typeface="Roboto Medium"/>
              </a:defRPr>
            </a:lvl8pPr>
            <a:lvl9pPr lvl="8">
              <a:buNone/>
              <a:defRPr>
                <a:solidFill>
                  <a:srgbClr val="000000"/>
                </a:solidFill>
                <a:latin typeface="Roboto Medium"/>
                <a:ea typeface="Roboto Medium"/>
                <a:cs typeface="Roboto Medium"/>
                <a:sym typeface="Roboto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082"/>
        <p:cNvGrpSpPr/>
        <p:nvPr/>
      </p:nvGrpSpPr>
      <p:grpSpPr>
        <a:xfrm>
          <a:off x="0" y="0"/>
          <a:ext cx="0" cy="0"/>
          <a:chOff x="0" y="0"/>
          <a:chExt cx="0" cy="0"/>
        </a:xfrm>
      </p:grpSpPr>
      <p:pic>
        <p:nvPicPr>
          <p:cNvPr id="2083" name="Google Shape;2083;p111"/>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84" name="Google Shape;2084;p111"/>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1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86" name="Google Shape;2086;p11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87" name="Google Shape;2087;p11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8" name="Google Shape;2088;p11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89" name="Google Shape;2089;p11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090" name="Google Shape;2090;p111"/>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91" name="Google Shape;2091;p111"/>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092"/>
        <p:cNvGrpSpPr/>
        <p:nvPr/>
      </p:nvGrpSpPr>
      <p:grpSpPr>
        <a:xfrm>
          <a:off x="0" y="0"/>
          <a:ext cx="0" cy="0"/>
          <a:chOff x="0" y="0"/>
          <a:chExt cx="0" cy="0"/>
        </a:xfrm>
      </p:grpSpPr>
      <p:pic>
        <p:nvPicPr>
          <p:cNvPr id="2093" name="Google Shape;2093;p11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94" name="Google Shape;2094;p11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1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096" name="Google Shape;2096;p11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097" name="Google Shape;2097;p11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8" name="Google Shape;2098;p11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99" name="Google Shape;2099;p11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100" name="Google Shape;2100;p112"/>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101" name="Google Shape;2101;p11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2"/>
        <p:cNvGrpSpPr/>
        <p:nvPr/>
      </p:nvGrpSpPr>
      <p:grpSpPr>
        <a:xfrm>
          <a:off x="0" y="0"/>
          <a:ext cx="0" cy="0"/>
          <a:chOff x="0" y="0"/>
          <a:chExt cx="0" cy="0"/>
        </a:xfrm>
      </p:grpSpPr>
      <p:pic>
        <p:nvPicPr>
          <p:cNvPr id="93" name="Google Shape;93;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4" name="Google Shape;94;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 name="Google Shape;95;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6" name="Google Shape;96;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 name="Google Shape;97;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 name="Google Shape;98;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9" name="Google Shape;99;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1" name="Google Shape;101;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 name="Google Shape;102;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2102"/>
        <p:cNvGrpSpPr/>
        <p:nvPr/>
      </p:nvGrpSpPr>
      <p:grpSpPr>
        <a:xfrm>
          <a:off x="0" y="0"/>
          <a:ext cx="0" cy="0"/>
          <a:chOff x="0" y="0"/>
          <a:chExt cx="0" cy="0"/>
        </a:xfrm>
      </p:grpSpPr>
      <p:pic>
        <p:nvPicPr>
          <p:cNvPr id="2103" name="Google Shape;2103;p11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104" name="Google Shape;2104;p11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5" name="Google Shape;2105;p11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2106" name="Google Shape;2106;p11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107" name="Google Shape;2107;p11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108" name="Google Shape;2108;p11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09" name="Google Shape;2109;p11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10" name="Google Shape;2110;p11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2111" name="Google Shape;2111;p113"/>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2112"/>
        <p:cNvGrpSpPr/>
        <p:nvPr/>
      </p:nvGrpSpPr>
      <p:grpSpPr>
        <a:xfrm>
          <a:off x="0" y="0"/>
          <a:ext cx="0" cy="0"/>
          <a:chOff x="0" y="0"/>
          <a:chExt cx="0" cy="0"/>
        </a:xfrm>
      </p:grpSpPr>
      <p:pic>
        <p:nvPicPr>
          <p:cNvPr id="2113" name="Google Shape;2113;p1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14" name="Google Shape;2114;p114"/>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15" name="Google Shape;2115;p1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2116" name="Google Shape;2116;p114"/>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17" name="Google Shape;2117;p1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2118"/>
        <p:cNvGrpSpPr/>
        <p:nvPr/>
      </p:nvGrpSpPr>
      <p:grpSpPr>
        <a:xfrm>
          <a:off x="0" y="0"/>
          <a:ext cx="0" cy="0"/>
          <a:chOff x="0" y="0"/>
          <a:chExt cx="0" cy="0"/>
        </a:xfrm>
      </p:grpSpPr>
      <p:pic>
        <p:nvPicPr>
          <p:cNvPr id="2119" name="Google Shape;2119;p1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20" name="Google Shape;2120;p115"/>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21" name="Google Shape;2121;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22" name="Google Shape;2122;p1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2123"/>
        <p:cNvGrpSpPr/>
        <p:nvPr/>
      </p:nvGrpSpPr>
      <p:grpSpPr>
        <a:xfrm>
          <a:off x="0" y="0"/>
          <a:ext cx="0" cy="0"/>
          <a:chOff x="0" y="0"/>
          <a:chExt cx="0" cy="0"/>
        </a:xfrm>
      </p:grpSpPr>
      <p:sp>
        <p:nvSpPr>
          <p:cNvPr id="2124" name="Google Shape;2124;p11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25" name="Google Shape;2125;p11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26" name="Google Shape;2126;p1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27" name="Google Shape;2127;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28" name="Google Shape;2128;p1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29" name="Google Shape;2129;p11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0" name="Google Shape;2130;p116"/>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2131"/>
        <p:cNvGrpSpPr/>
        <p:nvPr/>
      </p:nvGrpSpPr>
      <p:grpSpPr>
        <a:xfrm>
          <a:off x="0" y="0"/>
          <a:ext cx="0" cy="0"/>
          <a:chOff x="0" y="0"/>
          <a:chExt cx="0" cy="0"/>
        </a:xfrm>
      </p:grpSpPr>
      <p:pic>
        <p:nvPicPr>
          <p:cNvPr id="2132" name="Google Shape;2132;p117"/>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2133" name="Google Shape;2133;p117"/>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4" name="Google Shape;2134;p117"/>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35" name="Google Shape;2135;p117"/>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6" name="Google Shape;2136;p117"/>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7" name="Google Shape;213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38" name="Google Shape;2138;p1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2139" name="Google Shape;2139;p1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40" name="Google Shape;2140;p1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2141"/>
        <p:cNvGrpSpPr/>
        <p:nvPr/>
      </p:nvGrpSpPr>
      <p:grpSpPr>
        <a:xfrm>
          <a:off x="0" y="0"/>
          <a:ext cx="0" cy="0"/>
          <a:chOff x="0" y="0"/>
          <a:chExt cx="0" cy="0"/>
        </a:xfrm>
      </p:grpSpPr>
      <p:pic>
        <p:nvPicPr>
          <p:cNvPr id="2142" name="Google Shape;2142;p1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143" name="Google Shape;2143;p118"/>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44" name="Google Shape;2144;p118"/>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2145" name="Google Shape;2145;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46" name="Google Shape;2146;p1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2147"/>
        <p:cNvGrpSpPr/>
        <p:nvPr/>
      </p:nvGrpSpPr>
      <p:grpSpPr>
        <a:xfrm>
          <a:off x="0" y="0"/>
          <a:ext cx="0" cy="0"/>
          <a:chOff x="0" y="0"/>
          <a:chExt cx="0" cy="0"/>
        </a:xfrm>
      </p:grpSpPr>
      <p:pic>
        <p:nvPicPr>
          <p:cNvPr id="2148" name="Google Shape;2148;p11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49" name="Google Shape;2149;p11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1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52" name="Google Shape;2152;p119"/>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53" name="Google Shape;2153;p1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54" name="Google Shape;2154;p119"/>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2155" name="Google Shape;2155;p119"/>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2156"/>
        <p:cNvGrpSpPr/>
        <p:nvPr/>
      </p:nvGrpSpPr>
      <p:grpSpPr>
        <a:xfrm>
          <a:off x="0" y="0"/>
          <a:ext cx="0" cy="0"/>
          <a:chOff x="0" y="0"/>
          <a:chExt cx="0" cy="0"/>
        </a:xfrm>
      </p:grpSpPr>
      <p:pic>
        <p:nvPicPr>
          <p:cNvPr id="2157" name="Google Shape;2157;p12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58" name="Google Shape;2158;p12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59" name="Google Shape;2159;p12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60" name="Google Shape;2160;p12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1" name="Google Shape;2161;p12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2" name="Google Shape;2162;p120"/>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2163" name="Google Shape;2163;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64" name="Google Shape;2164;p12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65" name="Google Shape;2165;p1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6" name="Google Shape;2166;p12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2167"/>
        <p:cNvGrpSpPr/>
        <p:nvPr/>
      </p:nvGrpSpPr>
      <p:grpSpPr>
        <a:xfrm>
          <a:off x="0" y="0"/>
          <a:ext cx="0" cy="0"/>
          <a:chOff x="0" y="0"/>
          <a:chExt cx="0" cy="0"/>
        </a:xfrm>
      </p:grpSpPr>
      <p:pic>
        <p:nvPicPr>
          <p:cNvPr id="2168" name="Google Shape;2168;p121"/>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2169" name="Google Shape;2169;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70" name="Google Shape;2170;p1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1" name="Google Shape;2171;p1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2" name="Google Shape;2172;p1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3" name="Google Shape;2173;p121"/>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2174" name="Google Shape;2174;p1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5" name="Google Shape;2175;p12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76" name="Google Shape;2176;p1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2177"/>
        <p:cNvGrpSpPr/>
        <p:nvPr/>
      </p:nvGrpSpPr>
      <p:grpSpPr>
        <a:xfrm>
          <a:off x="0" y="0"/>
          <a:ext cx="0" cy="0"/>
          <a:chOff x="0" y="0"/>
          <a:chExt cx="0" cy="0"/>
        </a:xfrm>
      </p:grpSpPr>
      <p:pic>
        <p:nvPicPr>
          <p:cNvPr id="2178" name="Google Shape;2178;p12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79" name="Google Shape;2179;p12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0" name="Google Shape;2180;p12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81" name="Google Shape;2181;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182" name="Google Shape;2182;p122"/>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3" name="Google Shape;2183;p122"/>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4" name="Google Shape;2184;p12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2185" name="Google Shape;2185;p1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86" name="Google Shape;2186;p122"/>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5" name="Google Shape;105;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6" name="Google Shape;106;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 name="Google Shape;107;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9" name="Google Shape;109;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0" name="Google Shape;110;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2187"/>
        <p:cNvGrpSpPr/>
        <p:nvPr/>
      </p:nvGrpSpPr>
      <p:grpSpPr>
        <a:xfrm>
          <a:off x="0" y="0"/>
          <a:ext cx="0" cy="0"/>
          <a:chOff x="0" y="0"/>
          <a:chExt cx="0" cy="0"/>
        </a:xfrm>
      </p:grpSpPr>
      <p:sp>
        <p:nvSpPr>
          <p:cNvPr id="2188" name="Google Shape;2188;p123"/>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89" name="Google Shape;2189;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90" name="Google Shape;2190;p1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1" name="Google Shape;2191;p123"/>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192" name="Google Shape;2192;p123"/>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3" name="Google Shape;2193;p123"/>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94" name="Google Shape;2194;p1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95" name="Google Shape;2195;p12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196" name="Google Shape;2196;p123"/>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2197"/>
        <p:cNvGrpSpPr/>
        <p:nvPr/>
      </p:nvGrpSpPr>
      <p:grpSpPr>
        <a:xfrm>
          <a:off x="0" y="0"/>
          <a:ext cx="0" cy="0"/>
          <a:chOff x="0" y="0"/>
          <a:chExt cx="0" cy="0"/>
        </a:xfrm>
      </p:grpSpPr>
      <p:pic>
        <p:nvPicPr>
          <p:cNvPr id="2198" name="Google Shape;2198;p1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199" name="Google Shape;2199;p1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0" name="Google Shape;2200;p124"/>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2201" name="Google Shape;2201;p1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2" name="Google Shape;2202;p124"/>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203" name="Google Shape;2203;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204" name="Google Shape;2204;p1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5" name="Google Shape;2205;p1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2206" name="Google Shape;2206;p1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07" name="Google Shape;2207;p1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2208"/>
        <p:cNvGrpSpPr/>
        <p:nvPr/>
      </p:nvGrpSpPr>
      <p:grpSpPr>
        <a:xfrm>
          <a:off x="0" y="0"/>
          <a:ext cx="0" cy="0"/>
          <a:chOff x="0" y="0"/>
          <a:chExt cx="0" cy="0"/>
        </a:xfrm>
      </p:grpSpPr>
      <p:sp>
        <p:nvSpPr>
          <p:cNvPr id="2209" name="Google Shape;2209;p12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2210" name="Google Shape;2210;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11" name="Google Shape;2211;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212" name="Google Shape;2212;p125"/>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2213" name="Google Shape;2213;p1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4" name="Google Shape;2214;p125"/>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15" name="Google Shape;2215;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16" name="Google Shape;2216;p1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17" name="Google Shape;2217;p1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2218"/>
        <p:cNvGrpSpPr/>
        <p:nvPr/>
      </p:nvGrpSpPr>
      <p:grpSpPr>
        <a:xfrm>
          <a:off x="0" y="0"/>
          <a:ext cx="0" cy="0"/>
          <a:chOff x="0" y="0"/>
          <a:chExt cx="0" cy="0"/>
        </a:xfrm>
      </p:grpSpPr>
      <p:sp>
        <p:nvSpPr>
          <p:cNvPr id="2219" name="Google Shape;2219;p12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21" name="Google Shape;2221;p1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22" name="Google Shape;2222;p1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23" name="Google Shape;2223;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24" name="Google Shape;2224;p1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25" name="Google Shape;2225;p1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26" name="Google Shape;2226;p126"/>
          <p:cNvGrpSpPr/>
          <p:nvPr/>
        </p:nvGrpSpPr>
        <p:grpSpPr>
          <a:xfrm>
            <a:off x="457200" y="1378813"/>
            <a:ext cx="776889" cy="621300"/>
            <a:chOff x="457200" y="1378813"/>
            <a:chExt cx="776889" cy="621300"/>
          </a:xfrm>
        </p:grpSpPr>
        <p:sp>
          <p:nvSpPr>
            <p:cNvPr id="2227" name="Google Shape;2227;p12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28" name="Google Shape;2228;p126"/>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126"/>
          <p:cNvGrpSpPr/>
          <p:nvPr/>
        </p:nvGrpSpPr>
        <p:grpSpPr>
          <a:xfrm>
            <a:off x="457200" y="2228725"/>
            <a:ext cx="776889" cy="621300"/>
            <a:chOff x="457200" y="1378813"/>
            <a:chExt cx="776889" cy="621300"/>
          </a:xfrm>
        </p:grpSpPr>
        <p:sp>
          <p:nvSpPr>
            <p:cNvPr id="2230" name="Google Shape;2230;p12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31" name="Google Shape;2231;p126"/>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126"/>
          <p:cNvGrpSpPr/>
          <p:nvPr/>
        </p:nvGrpSpPr>
        <p:grpSpPr>
          <a:xfrm>
            <a:off x="457200" y="3073850"/>
            <a:ext cx="776889" cy="621300"/>
            <a:chOff x="457200" y="1378813"/>
            <a:chExt cx="776889" cy="621300"/>
          </a:xfrm>
        </p:grpSpPr>
        <p:sp>
          <p:nvSpPr>
            <p:cNvPr id="2233" name="Google Shape;2233;p12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34" name="Google Shape;2234;p126"/>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5" name="Google Shape;2235;p126"/>
          <p:cNvGrpSpPr/>
          <p:nvPr/>
        </p:nvGrpSpPr>
        <p:grpSpPr>
          <a:xfrm>
            <a:off x="457200" y="3923750"/>
            <a:ext cx="776889" cy="621300"/>
            <a:chOff x="457200" y="1378813"/>
            <a:chExt cx="776889" cy="621300"/>
          </a:xfrm>
        </p:grpSpPr>
        <p:sp>
          <p:nvSpPr>
            <p:cNvPr id="2236" name="Google Shape;2236;p126"/>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37" name="Google Shape;2237;p126"/>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8" name="Google Shape;2238;p126"/>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9" name="Google Shape;2239;p12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2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2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26"/>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3" name="Google Shape;2243;p126"/>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4" name="Google Shape;2244;p126"/>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45"/>
        <p:cNvGrpSpPr/>
        <p:nvPr/>
      </p:nvGrpSpPr>
      <p:grpSpPr>
        <a:xfrm>
          <a:off x="0" y="0"/>
          <a:ext cx="0" cy="0"/>
          <a:chOff x="0" y="0"/>
          <a:chExt cx="0" cy="0"/>
        </a:xfrm>
      </p:grpSpPr>
      <p:sp>
        <p:nvSpPr>
          <p:cNvPr id="2246" name="Google Shape;2246;p12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8" name="Google Shape;2248;p1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9" name="Google Shape;2249;p1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50" name="Google Shape;2250;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51" name="Google Shape;2251;p1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52" name="Google Shape;2252;p1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53" name="Google Shape;2253;p127"/>
          <p:cNvGrpSpPr/>
          <p:nvPr/>
        </p:nvGrpSpPr>
        <p:grpSpPr>
          <a:xfrm>
            <a:off x="457200" y="1300225"/>
            <a:ext cx="776889" cy="621300"/>
            <a:chOff x="457200" y="1378813"/>
            <a:chExt cx="776889" cy="621300"/>
          </a:xfrm>
        </p:grpSpPr>
        <p:sp>
          <p:nvSpPr>
            <p:cNvPr id="2254" name="Google Shape;2254;p12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55" name="Google Shape;2255;p12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127"/>
          <p:cNvGrpSpPr/>
          <p:nvPr/>
        </p:nvGrpSpPr>
        <p:grpSpPr>
          <a:xfrm>
            <a:off x="457200" y="2000125"/>
            <a:ext cx="776889" cy="621300"/>
            <a:chOff x="457200" y="1378813"/>
            <a:chExt cx="776889" cy="621300"/>
          </a:xfrm>
        </p:grpSpPr>
        <p:sp>
          <p:nvSpPr>
            <p:cNvPr id="2257" name="Google Shape;2257;p12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58" name="Google Shape;2258;p12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127"/>
          <p:cNvGrpSpPr/>
          <p:nvPr/>
        </p:nvGrpSpPr>
        <p:grpSpPr>
          <a:xfrm>
            <a:off x="457200" y="2692850"/>
            <a:ext cx="776889" cy="621300"/>
            <a:chOff x="457200" y="1378813"/>
            <a:chExt cx="776889" cy="621300"/>
          </a:xfrm>
        </p:grpSpPr>
        <p:sp>
          <p:nvSpPr>
            <p:cNvPr id="2260" name="Google Shape;2260;p12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61" name="Google Shape;2261;p127"/>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2" name="Google Shape;2262;p127"/>
          <p:cNvGrpSpPr/>
          <p:nvPr/>
        </p:nvGrpSpPr>
        <p:grpSpPr>
          <a:xfrm>
            <a:off x="457200" y="3390350"/>
            <a:ext cx="776889" cy="621300"/>
            <a:chOff x="457200" y="1378813"/>
            <a:chExt cx="776889" cy="621300"/>
          </a:xfrm>
        </p:grpSpPr>
        <p:sp>
          <p:nvSpPr>
            <p:cNvPr id="2263" name="Google Shape;2263;p127"/>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4" name="Google Shape;2264;p127"/>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5" name="Google Shape;2265;p127"/>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66" name="Google Shape;2266;p12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2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2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2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0" name="Google Shape;2270;p127"/>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71" name="Google Shape;2271;p127"/>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72" name="Google Shape;2272;p127"/>
          <p:cNvGrpSpPr/>
          <p:nvPr/>
        </p:nvGrpSpPr>
        <p:grpSpPr>
          <a:xfrm>
            <a:off x="469500" y="4083075"/>
            <a:ext cx="776889" cy="621300"/>
            <a:chOff x="457200" y="1378813"/>
            <a:chExt cx="776889" cy="621300"/>
          </a:xfrm>
        </p:grpSpPr>
        <p:sp>
          <p:nvSpPr>
            <p:cNvPr id="2273" name="Google Shape;2273;p127"/>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74" name="Google Shape;2274;p127"/>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5" name="Google Shape;2275;p12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2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277"/>
        <p:cNvGrpSpPr/>
        <p:nvPr/>
      </p:nvGrpSpPr>
      <p:grpSpPr>
        <a:xfrm>
          <a:off x="0" y="0"/>
          <a:ext cx="0" cy="0"/>
          <a:chOff x="0" y="0"/>
          <a:chExt cx="0" cy="0"/>
        </a:xfrm>
      </p:grpSpPr>
      <p:sp>
        <p:nvSpPr>
          <p:cNvPr id="2278" name="Google Shape;2278;p128"/>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0" name="Google Shape;2280;p1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81" name="Google Shape;2281;p1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82" name="Google Shape;228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283" name="Google Shape;2283;p1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84" name="Google Shape;2284;p1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85" name="Google Shape;2285;p128"/>
          <p:cNvGrpSpPr/>
          <p:nvPr/>
        </p:nvGrpSpPr>
        <p:grpSpPr>
          <a:xfrm>
            <a:off x="457200" y="1237825"/>
            <a:ext cx="776900" cy="486300"/>
            <a:chOff x="457200" y="1466425"/>
            <a:chExt cx="776900" cy="486300"/>
          </a:xfrm>
        </p:grpSpPr>
        <p:sp>
          <p:nvSpPr>
            <p:cNvPr id="2286" name="Google Shape;2286;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7" name="Google Shape;2287;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8" name="Google Shape;2288;p128"/>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9" name="Google Shape;2289;p128"/>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0" name="Google Shape;2290;p128"/>
          <p:cNvGrpSpPr/>
          <p:nvPr/>
        </p:nvGrpSpPr>
        <p:grpSpPr>
          <a:xfrm>
            <a:off x="457200" y="1828900"/>
            <a:ext cx="776900" cy="486300"/>
            <a:chOff x="457200" y="1466425"/>
            <a:chExt cx="776900" cy="486300"/>
          </a:xfrm>
        </p:grpSpPr>
        <p:sp>
          <p:nvSpPr>
            <p:cNvPr id="2291" name="Google Shape;2291;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2" name="Google Shape;2292;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3" name="Google Shape;2293;p128"/>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4" name="Google Shape;2294;p128"/>
          <p:cNvGrpSpPr/>
          <p:nvPr/>
        </p:nvGrpSpPr>
        <p:grpSpPr>
          <a:xfrm>
            <a:off x="457200" y="2419975"/>
            <a:ext cx="776900" cy="486300"/>
            <a:chOff x="457200" y="1466425"/>
            <a:chExt cx="776900" cy="486300"/>
          </a:xfrm>
        </p:grpSpPr>
        <p:sp>
          <p:nvSpPr>
            <p:cNvPr id="2295" name="Google Shape;2295;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6" name="Google Shape;2296;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7" name="Google Shape;2297;p128"/>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8" name="Google Shape;2298;p128"/>
          <p:cNvGrpSpPr/>
          <p:nvPr/>
        </p:nvGrpSpPr>
        <p:grpSpPr>
          <a:xfrm>
            <a:off x="457200" y="3011050"/>
            <a:ext cx="776900" cy="486300"/>
            <a:chOff x="457200" y="1466425"/>
            <a:chExt cx="776900" cy="486300"/>
          </a:xfrm>
        </p:grpSpPr>
        <p:sp>
          <p:nvSpPr>
            <p:cNvPr id="2299" name="Google Shape;2299;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00" name="Google Shape;2300;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1" name="Google Shape;2301;p128"/>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2" name="Google Shape;2302;p128"/>
          <p:cNvGrpSpPr/>
          <p:nvPr/>
        </p:nvGrpSpPr>
        <p:grpSpPr>
          <a:xfrm>
            <a:off x="457200" y="3602137"/>
            <a:ext cx="776900" cy="486300"/>
            <a:chOff x="457200" y="1466425"/>
            <a:chExt cx="776900" cy="486300"/>
          </a:xfrm>
        </p:grpSpPr>
        <p:sp>
          <p:nvSpPr>
            <p:cNvPr id="2303" name="Google Shape;2303;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4" name="Google Shape;2304;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128"/>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128"/>
          <p:cNvGrpSpPr/>
          <p:nvPr/>
        </p:nvGrpSpPr>
        <p:grpSpPr>
          <a:xfrm>
            <a:off x="457200" y="4193262"/>
            <a:ext cx="776900" cy="486300"/>
            <a:chOff x="457200" y="1466425"/>
            <a:chExt cx="776900" cy="486300"/>
          </a:xfrm>
        </p:grpSpPr>
        <p:sp>
          <p:nvSpPr>
            <p:cNvPr id="2307" name="Google Shape;2307;p128"/>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8" name="Google Shape;2308;p128"/>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9" name="Google Shape;2309;p128"/>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0" name="Google Shape;2310;p128"/>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1" name="Google Shape;2311;p128"/>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2" name="Google Shape;2312;p128"/>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3" name="Google Shape;2313;p128"/>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314"/>
        <p:cNvGrpSpPr/>
        <p:nvPr/>
      </p:nvGrpSpPr>
      <p:grpSpPr>
        <a:xfrm>
          <a:off x="0" y="0"/>
          <a:ext cx="0" cy="0"/>
          <a:chOff x="0" y="0"/>
          <a:chExt cx="0" cy="0"/>
        </a:xfrm>
      </p:grpSpPr>
      <p:sp>
        <p:nvSpPr>
          <p:cNvPr id="2315" name="Google Shape;2315;p12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17" name="Google Shape;2317;p1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18" name="Google Shape;2318;p1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19" name="Google Shape;2319;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20" name="Google Shape;2320;p1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1" name="Google Shape;2321;p1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22" name="Google Shape;2322;p129"/>
          <p:cNvGrpSpPr/>
          <p:nvPr/>
        </p:nvGrpSpPr>
        <p:grpSpPr>
          <a:xfrm>
            <a:off x="457200" y="1237825"/>
            <a:ext cx="776900" cy="486300"/>
            <a:chOff x="457200" y="1466425"/>
            <a:chExt cx="776900" cy="486300"/>
          </a:xfrm>
        </p:grpSpPr>
        <p:sp>
          <p:nvSpPr>
            <p:cNvPr id="2323" name="Google Shape;2323;p129"/>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24" name="Google Shape;2324;p129"/>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129"/>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26" name="Google Shape;2326;p12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7" name="Google Shape;2327;p129"/>
          <p:cNvGrpSpPr/>
          <p:nvPr/>
        </p:nvGrpSpPr>
        <p:grpSpPr>
          <a:xfrm>
            <a:off x="457200" y="1828900"/>
            <a:ext cx="776900" cy="486300"/>
            <a:chOff x="457200" y="1466425"/>
            <a:chExt cx="776900" cy="486300"/>
          </a:xfrm>
        </p:grpSpPr>
        <p:sp>
          <p:nvSpPr>
            <p:cNvPr id="2328" name="Google Shape;2328;p129"/>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29" name="Google Shape;2329;p129"/>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0" name="Google Shape;2330;p12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1" name="Google Shape;2331;p129"/>
          <p:cNvGrpSpPr/>
          <p:nvPr/>
        </p:nvGrpSpPr>
        <p:grpSpPr>
          <a:xfrm>
            <a:off x="457200" y="2419975"/>
            <a:ext cx="776900" cy="486300"/>
            <a:chOff x="457200" y="1466425"/>
            <a:chExt cx="776900" cy="486300"/>
          </a:xfrm>
        </p:grpSpPr>
        <p:sp>
          <p:nvSpPr>
            <p:cNvPr id="2332" name="Google Shape;2332;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33" name="Google Shape;2333;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4" name="Google Shape;2334;p12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5" name="Google Shape;2335;p129"/>
          <p:cNvGrpSpPr/>
          <p:nvPr/>
        </p:nvGrpSpPr>
        <p:grpSpPr>
          <a:xfrm>
            <a:off x="457200" y="3011050"/>
            <a:ext cx="776900" cy="486300"/>
            <a:chOff x="457200" y="1466425"/>
            <a:chExt cx="776900" cy="486300"/>
          </a:xfrm>
        </p:grpSpPr>
        <p:sp>
          <p:nvSpPr>
            <p:cNvPr id="2336" name="Google Shape;2336;p129"/>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7" name="Google Shape;2337;p129"/>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8" name="Google Shape;2338;p12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9" name="Google Shape;2339;p129"/>
          <p:cNvGrpSpPr/>
          <p:nvPr/>
        </p:nvGrpSpPr>
        <p:grpSpPr>
          <a:xfrm>
            <a:off x="457200" y="3602137"/>
            <a:ext cx="776900" cy="486300"/>
            <a:chOff x="457200" y="1466425"/>
            <a:chExt cx="776900" cy="486300"/>
          </a:xfrm>
        </p:grpSpPr>
        <p:sp>
          <p:nvSpPr>
            <p:cNvPr id="2340" name="Google Shape;2340;p129"/>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41" name="Google Shape;2341;p129"/>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2" name="Google Shape;2342;p12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129"/>
          <p:cNvGrpSpPr/>
          <p:nvPr/>
        </p:nvGrpSpPr>
        <p:grpSpPr>
          <a:xfrm>
            <a:off x="457200" y="4193262"/>
            <a:ext cx="776900" cy="486300"/>
            <a:chOff x="457200" y="1466425"/>
            <a:chExt cx="776900" cy="486300"/>
          </a:xfrm>
        </p:grpSpPr>
        <p:sp>
          <p:nvSpPr>
            <p:cNvPr id="2344" name="Google Shape;2344;p129"/>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45" name="Google Shape;2345;p129"/>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6" name="Google Shape;2346;p129"/>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7" name="Google Shape;2347;p129"/>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8" name="Google Shape;2348;p129"/>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49" name="Google Shape;2349;p129"/>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0" name="Google Shape;2350;p129"/>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351"/>
        <p:cNvGrpSpPr/>
        <p:nvPr/>
      </p:nvGrpSpPr>
      <p:grpSpPr>
        <a:xfrm>
          <a:off x="0" y="0"/>
          <a:ext cx="0" cy="0"/>
          <a:chOff x="0" y="0"/>
          <a:chExt cx="0" cy="0"/>
        </a:xfrm>
      </p:grpSpPr>
      <p:sp>
        <p:nvSpPr>
          <p:cNvPr id="2352" name="Google Shape;2352;p13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54" name="Google Shape;2354;p1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55" name="Google Shape;2355;p1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56" name="Google Shape;2356;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57" name="Google Shape;2357;p1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58" name="Google Shape;2358;p1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59" name="Google Shape;2359;p130"/>
          <p:cNvGrpSpPr/>
          <p:nvPr/>
        </p:nvGrpSpPr>
        <p:grpSpPr>
          <a:xfrm>
            <a:off x="457222" y="1149803"/>
            <a:ext cx="713194" cy="446423"/>
            <a:chOff x="457200" y="1466425"/>
            <a:chExt cx="776900" cy="486300"/>
          </a:xfrm>
        </p:grpSpPr>
        <p:sp>
          <p:nvSpPr>
            <p:cNvPr id="2360" name="Google Shape;2360;p13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61" name="Google Shape;2361;p13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2" name="Google Shape;2362;p130"/>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3" name="Google Shape;2363;p13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130"/>
          <p:cNvGrpSpPr/>
          <p:nvPr/>
        </p:nvGrpSpPr>
        <p:grpSpPr>
          <a:xfrm>
            <a:off x="457222" y="1672428"/>
            <a:ext cx="713194" cy="446423"/>
            <a:chOff x="457200" y="1466425"/>
            <a:chExt cx="776900" cy="486300"/>
          </a:xfrm>
        </p:grpSpPr>
        <p:sp>
          <p:nvSpPr>
            <p:cNvPr id="2365" name="Google Shape;2365;p13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66" name="Google Shape;2366;p13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7" name="Google Shape;2367;p130"/>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68" name="Google Shape;2368;p13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9" name="Google Shape;2369;p130"/>
          <p:cNvGrpSpPr/>
          <p:nvPr/>
        </p:nvGrpSpPr>
        <p:grpSpPr>
          <a:xfrm>
            <a:off x="457197" y="2195578"/>
            <a:ext cx="713194" cy="446423"/>
            <a:chOff x="457200" y="1466425"/>
            <a:chExt cx="776900" cy="486300"/>
          </a:xfrm>
        </p:grpSpPr>
        <p:sp>
          <p:nvSpPr>
            <p:cNvPr id="2370" name="Google Shape;2370;p13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71" name="Google Shape;2371;p13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2" name="Google Shape;2372;p130"/>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3" name="Google Shape;2373;p13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4" name="Google Shape;2374;p130"/>
          <p:cNvGrpSpPr/>
          <p:nvPr/>
        </p:nvGrpSpPr>
        <p:grpSpPr>
          <a:xfrm>
            <a:off x="457197" y="2718203"/>
            <a:ext cx="713194" cy="446423"/>
            <a:chOff x="457200" y="1466425"/>
            <a:chExt cx="776900" cy="486300"/>
          </a:xfrm>
        </p:grpSpPr>
        <p:sp>
          <p:nvSpPr>
            <p:cNvPr id="2375" name="Google Shape;2375;p13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76" name="Google Shape;2376;p13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7" name="Google Shape;2377;p130"/>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78" name="Google Shape;2378;p13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9" name="Google Shape;2379;p130"/>
          <p:cNvGrpSpPr/>
          <p:nvPr/>
        </p:nvGrpSpPr>
        <p:grpSpPr>
          <a:xfrm>
            <a:off x="457222" y="3240828"/>
            <a:ext cx="713194" cy="446423"/>
            <a:chOff x="457200" y="1466425"/>
            <a:chExt cx="776900" cy="486300"/>
          </a:xfrm>
        </p:grpSpPr>
        <p:sp>
          <p:nvSpPr>
            <p:cNvPr id="2380" name="Google Shape;2380;p13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81" name="Google Shape;2381;p13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2" name="Google Shape;2382;p130"/>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3" name="Google Shape;2383;p13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130"/>
          <p:cNvGrpSpPr/>
          <p:nvPr/>
        </p:nvGrpSpPr>
        <p:grpSpPr>
          <a:xfrm>
            <a:off x="457222" y="3763453"/>
            <a:ext cx="713194" cy="446423"/>
            <a:chOff x="457200" y="1466425"/>
            <a:chExt cx="776900" cy="486300"/>
          </a:xfrm>
        </p:grpSpPr>
        <p:sp>
          <p:nvSpPr>
            <p:cNvPr id="2385" name="Google Shape;2385;p13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86" name="Google Shape;2386;p13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7" name="Google Shape;2387;p130"/>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88" name="Google Shape;2388;p13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9" name="Google Shape;2389;p130"/>
          <p:cNvGrpSpPr/>
          <p:nvPr/>
        </p:nvGrpSpPr>
        <p:grpSpPr>
          <a:xfrm>
            <a:off x="457222" y="4311603"/>
            <a:ext cx="713194" cy="446423"/>
            <a:chOff x="457200" y="1466425"/>
            <a:chExt cx="776900" cy="486300"/>
          </a:xfrm>
        </p:grpSpPr>
        <p:sp>
          <p:nvSpPr>
            <p:cNvPr id="2390" name="Google Shape;2390;p13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91" name="Google Shape;2391;p13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2" name="Google Shape;2392;p130"/>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2393"/>
        <p:cNvGrpSpPr/>
        <p:nvPr/>
      </p:nvGrpSpPr>
      <p:grpSpPr>
        <a:xfrm>
          <a:off x="0" y="0"/>
          <a:ext cx="0" cy="0"/>
          <a:chOff x="0" y="0"/>
          <a:chExt cx="0" cy="0"/>
        </a:xfrm>
      </p:grpSpPr>
      <p:sp>
        <p:nvSpPr>
          <p:cNvPr id="2394" name="Google Shape;2394;p1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95" name="Google Shape;2395;p1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96" name="Google Shape;2396;p1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97" name="Google Shape;2397;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98" name="Google Shape;2398;p1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99" name="Google Shape;2399;p1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0" name="Google Shape;2400;p131"/>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131"/>
          <p:cNvGrpSpPr/>
          <p:nvPr/>
        </p:nvGrpSpPr>
        <p:grpSpPr>
          <a:xfrm>
            <a:off x="457427" y="3873038"/>
            <a:ext cx="602564" cy="377174"/>
            <a:chOff x="457200" y="1466425"/>
            <a:chExt cx="776900" cy="486300"/>
          </a:xfrm>
        </p:grpSpPr>
        <p:sp>
          <p:nvSpPr>
            <p:cNvPr id="2402" name="Google Shape;2402;p13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03" name="Google Shape;2403;p13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4" name="Google Shape;2404;p131"/>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05" name="Google Shape;2405;p131"/>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6" name="Google Shape;2406;p131"/>
          <p:cNvGrpSpPr/>
          <p:nvPr/>
        </p:nvGrpSpPr>
        <p:grpSpPr>
          <a:xfrm>
            <a:off x="457315" y="4311142"/>
            <a:ext cx="602564" cy="377174"/>
            <a:chOff x="457200" y="1466425"/>
            <a:chExt cx="776900" cy="486300"/>
          </a:xfrm>
        </p:grpSpPr>
        <p:sp>
          <p:nvSpPr>
            <p:cNvPr id="2407" name="Google Shape;2407;p13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08" name="Google Shape;2408;p13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9" name="Google Shape;2409;p131"/>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0" name="Google Shape;2410;p131"/>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1" name="Google Shape;2411;p131"/>
          <p:cNvGrpSpPr/>
          <p:nvPr/>
        </p:nvGrpSpPr>
        <p:grpSpPr>
          <a:xfrm>
            <a:off x="457377" y="2996663"/>
            <a:ext cx="602564" cy="377174"/>
            <a:chOff x="457200" y="1466425"/>
            <a:chExt cx="776900" cy="486300"/>
          </a:xfrm>
        </p:grpSpPr>
        <p:sp>
          <p:nvSpPr>
            <p:cNvPr id="2412" name="Google Shape;2412;p13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13" name="Google Shape;2413;p13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4" name="Google Shape;2414;p131"/>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5" name="Google Shape;2415;p131"/>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6" name="Google Shape;2416;p131"/>
          <p:cNvGrpSpPr/>
          <p:nvPr/>
        </p:nvGrpSpPr>
        <p:grpSpPr>
          <a:xfrm>
            <a:off x="457265" y="3434767"/>
            <a:ext cx="602564" cy="377174"/>
            <a:chOff x="457200" y="1466425"/>
            <a:chExt cx="776900" cy="486300"/>
          </a:xfrm>
        </p:grpSpPr>
        <p:sp>
          <p:nvSpPr>
            <p:cNvPr id="2417" name="Google Shape;2417;p13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18" name="Google Shape;2418;p13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9" name="Google Shape;2419;p131"/>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0" name="Google Shape;2420;p131"/>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1" name="Google Shape;2421;p131"/>
          <p:cNvGrpSpPr/>
          <p:nvPr/>
        </p:nvGrpSpPr>
        <p:grpSpPr>
          <a:xfrm>
            <a:off x="457402" y="2135288"/>
            <a:ext cx="602564" cy="377174"/>
            <a:chOff x="457200" y="1466425"/>
            <a:chExt cx="776900" cy="486300"/>
          </a:xfrm>
        </p:grpSpPr>
        <p:sp>
          <p:nvSpPr>
            <p:cNvPr id="2422" name="Google Shape;2422;p13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23" name="Google Shape;2423;p13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4" name="Google Shape;2424;p131"/>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25" name="Google Shape;2425;p131"/>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6" name="Google Shape;2426;p131"/>
          <p:cNvGrpSpPr/>
          <p:nvPr/>
        </p:nvGrpSpPr>
        <p:grpSpPr>
          <a:xfrm>
            <a:off x="457290" y="2573392"/>
            <a:ext cx="602564" cy="377174"/>
            <a:chOff x="457200" y="1466425"/>
            <a:chExt cx="776900" cy="486300"/>
          </a:xfrm>
        </p:grpSpPr>
        <p:sp>
          <p:nvSpPr>
            <p:cNvPr id="2427" name="Google Shape;2427;p13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28" name="Google Shape;2428;p13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9" name="Google Shape;2429;p131"/>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0" name="Google Shape;2430;p131"/>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1" name="Google Shape;2431;p131"/>
          <p:cNvGrpSpPr/>
          <p:nvPr/>
        </p:nvGrpSpPr>
        <p:grpSpPr>
          <a:xfrm>
            <a:off x="457352" y="1258913"/>
            <a:ext cx="602564" cy="377174"/>
            <a:chOff x="457200" y="1466425"/>
            <a:chExt cx="776900" cy="486300"/>
          </a:xfrm>
        </p:grpSpPr>
        <p:sp>
          <p:nvSpPr>
            <p:cNvPr id="2432" name="Google Shape;2432;p13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33" name="Google Shape;2433;p13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4" name="Google Shape;2434;p131"/>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35" name="Google Shape;2435;p131"/>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6" name="Google Shape;2436;p131"/>
          <p:cNvGrpSpPr/>
          <p:nvPr/>
        </p:nvGrpSpPr>
        <p:grpSpPr>
          <a:xfrm>
            <a:off x="457240" y="1697017"/>
            <a:ext cx="602564" cy="377174"/>
            <a:chOff x="457200" y="1466425"/>
            <a:chExt cx="776900" cy="486300"/>
          </a:xfrm>
        </p:grpSpPr>
        <p:sp>
          <p:nvSpPr>
            <p:cNvPr id="2437" name="Google Shape;2437;p13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38" name="Google Shape;2438;p13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9" name="Google Shape;2439;p131"/>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2440"/>
        <p:cNvGrpSpPr/>
        <p:nvPr/>
      </p:nvGrpSpPr>
      <p:grpSpPr>
        <a:xfrm>
          <a:off x="0" y="0"/>
          <a:ext cx="0" cy="0"/>
          <a:chOff x="0" y="0"/>
          <a:chExt cx="0" cy="0"/>
        </a:xfrm>
      </p:grpSpPr>
      <p:sp>
        <p:nvSpPr>
          <p:cNvPr id="2441" name="Google Shape;2441;p1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2" name="Google Shape;2442;p1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43" name="Google Shape;2443;p1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44" name="Google Shape;2444;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45" name="Google Shape;2445;p1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46" name="Google Shape;2446;p1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47" name="Google Shape;2447;p132"/>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8" name="Google Shape;2448;p132"/>
          <p:cNvGrpSpPr/>
          <p:nvPr/>
        </p:nvGrpSpPr>
        <p:grpSpPr>
          <a:xfrm>
            <a:off x="457427" y="3873038"/>
            <a:ext cx="602564" cy="377174"/>
            <a:chOff x="457200" y="1466425"/>
            <a:chExt cx="776900" cy="486300"/>
          </a:xfrm>
        </p:grpSpPr>
        <p:sp>
          <p:nvSpPr>
            <p:cNvPr id="2449" name="Google Shape;2449;p132"/>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50" name="Google Shape;2450;p132"/>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1" name="Google Shape;2451;p132"/>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2" name="Google Shape;2452;p132"/>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3" name="Google Shape;2453;p132"/>
          <p:cNvGrpSpPr/>
          <p:nvPr/>
        </p:nvGrpSpPr>
        <p:grpSpPr>
          <a:xfrm>
            <a:off x="457315" y="4311142"/>
            <a:ext cx="602564" cy="377174"/>
            <a:chOff x="457200" y="1466425"/>
            <a:chExt cx="776900" cy="486300"/>
          </a:xfrm>
        </p:grpSpPr>
        <p:sp>
          <p:nvSpPr>
            <p:cNvPr id="2454" name="Google Shape;2454;p13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55" name="Google Shape;2455;p13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6" name="Google Shape;2456;p132"/>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7" name="Google Shape;2457;p132"/>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8" name="Google Shape;2458;p132"/>
          <p:cNvGrpSpPr/>
          <p:nvPr/>
        </p:nvGrpSpPr>
        <p:grpSpPr>
          <a:xfrm>
            <a:off x="457377" y="2996663"/>
            <a:ext cx="602564" cy="377174"/>
            <a:chOff x="457200" y="1466425"/>
            <a:chExt cx="776900" cy="486300"/>
          </a:xfrm>
        </p:grpSpPr>
        <p:sp>
          <p:nvSpPr>
            <p:cNvPr id="2459" name="Google Shape;2459;p132"/>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60" name="Google Shape;2460;p132"/>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1" name="Google Shape;2461;p132"/>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2" name="Google Shape;2462;p132"/>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3" name="Google Shape;2463;p132"/>
          <p:cNvGrpSpPr/>
          <p:nvPr/>
        </p:nvGrpSpPr>
        <p:grpSpPr>
          <a:xfrm>
            <a:off x="457265" y="3434767"/>
            <a:ext cx="602564" cy="377174"/>
            <a:chOff x="457200" y="1466425"/>
            <a:chExt cx="776900" cy="486300"/>
          </a:xfrm>
        </p:grpSpPr>
        <p:sp>
          <p:nvSpPr>
            <p:cNvPr id="2464" name="Google Shape;2464;p132"/>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65" name="Google Shape;2465;p132"/>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6" name="Google Shape;2466;p132"/>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7" name="Google Shape;2467;p132"/>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132"/>
          <p:cNvGrpSpPr/>
          <p:nvPr/>
        </p:nvGrpSpPr>
        <p:grpSpPr>
          <a:xfrm>
            <a:off x="457402" y="2135288"/>
            <a:ext cx="602564" cy="377174"/>
            <a:chOff x="457200" y="1466425"/>
            <a:chExt cx="776900" cy="486300"/>
          </a:xfrm>
        </p:grpSpPr>
        <p:sp>
          <p:nvSpPr>
            <p:cNvPr id="2469" name="Google Shape;2469;p132"/>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70" name="Google Shape;2470;p132"/>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132"/>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2" name="Google Shape;2472;p132"/>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3" name="Google Shape;2473;p132"/>
          <p:cNvGrpSpPr/>
          <p:nvPr/>
        </p:nvGrpSpPr>
        <p:grpSpPr>
          <a:xfrm>
            <a:off x="457290" y="2573392"/>
            <a:ext cx="602564" cy="377174"/>
            <a:chOff x="457200" y="1466425"/>
            <a:chExt cx="776900" cy="486300"/>
          </a:xfrm>
        </p:grpSpPr>
        <p:sp>
          <p:nvSpPr>
            <p:cNvPr id="2474" name="Google Shape;2474;p13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75" name="Google Shape;2475;p13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6" name="Google Shape;2476;p132"/>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7" name="Google Shape;2477;p132"/>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8" name="Google Shape;2478;p132"/>
          <p:cNvGrpSpPr/>
          <p:nvPr/>
        </p:nvGrpSpPr>
        <p:grpSpPr>
          <a:xfrm>
            <a:off x="457352" y="1258913"/>
            <a:ext cx="602564" cy="377174"/>
            <a:chOff x="457200" y="1466425"/>
            <a:chExt cx="776900" cy="486300"/>
          </a:xfrm>
        </p:grpSpPr>
        <p:sp>
          <p:nvSpPr>
            <p:cNvPr id="2479" name="Google Shape;2479;p132"/>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80" name="Google Shape;2480;p132"/>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1" name="Google Shape;2481;p132"/>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2" name="Google Shape;2482;p132"/>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3" name="Google Shape;2483;p132"/>
          <p:cNvGrpSpPr/>
          <p:nvPr/>
        </p:nvGrpSpPr>
        <p:grpSpPr>
          <a:xfrm>
            <a:off x="457240" y="1697017"/>
            <a:ext cx="602564" cy="377174"/>
            <a:chOff x="457200" y="1466425"/>
            <a:chExt cx="776900" cy="486300"/>
          </a:xfrm>
        </p:grpSpPr>
        <p:sp>
          <p:nvSpPr>
            <p:cNvPr id="2484" name="Google Shape;2484;p132"/>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85" name="Google Shape;2485;p132"/>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6" name="Google Shape;2486;p132"/>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3"/>
        <p:cNvGrpSpPr/>
        <p:nvPr/>
      </p:nvGrpSpPr>
      <p:grpSpPr>
        <a:xfrm>
          <a:off x="0" y="0"/>
          <a:ext cx="0" cy="0"/>
          <a:chOff x="0" y="0"/>
          <a:chExt cx="0" cy="0"/>
        </a:xfrm>
      </p:grpSpPr>
      <p:pic>
        <p:nvPicPr>
          <p:cNvPr id="114" name="Google Shape;114;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5" name="Google Shape;115;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 name="Google Shape;116;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 name="Google Shape;117;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8" name="Google Shape;118;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0" name="Google Shape;120;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1" name="Google Shape;121;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2" name="Google Shape;122;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2487"/>
        <p:cNvGrpSpPr/>
        <p:nvPr/>
      </p:nvGrpSpPr>
      <p:grpSpPr>
        <a:xfrm>
          <a:off x="0" y="0"/>
          <a:ext cx="0" cy="0"/>
          <a:chOff x="0" y="0"/>
          <a:chExt cx="0" cy="0"/>
        </a:xfrm>
      </p:grpSpPr>
      <p:sp>
        <p:nvSpPr>
          <p:cNvPr id="2488" name="Google Shape;2488;p1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9" name="Google Shape;2489;p1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490" name="Google Shape;2490;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491" name="Google Shape;2491;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492" name="Google Shape;2492;p1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493" name="Google Shape;2493;p1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94" name="Google Shape;2494;p133"/>
          <p:cNvGrpSpPr/>
          <p:nvPr/>
        </p:nvGrpSpPr>
        <p:grpSpPr>
          <a:xfrm>
            <a:off x="457181" y="1345103"/>
            <a:ext cx="533372" cy="533480"/>
            <a:chOff x="457200" y="1378813"/>
            <a:chExt cx="695400" cy="695450"/>
          </a:xfrm>
        </p:grpSpPr>
        <p:sp>
          <p:nvSpPr>
            <p:cNvPr id="2495" name="Google Shape;2495;p13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96" name="Google Shape;2496;p133"/>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7" name="Google Shape;2497;p13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3"/>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499" name="Google Shape;2499;p133"/>
          <p:cNvGrpSpPr/>
          <p:nvPr/>
        </p:nvGrpSpPr>
        <p:grpSpPr>
          <a:xfrm>
            <a:off x="3228956" y="1345103"/>
            <a:ext cx="533372" cy="533480"/>
            <a:chOff x="457200" y="1378813"/>
            <a:chExt cx="695400" cy="695450"/>
          </a:xfrm>
        </p:grpSpPr>
        <p:sp>
          <p:nvSpPr>
            <p:cNvPr id="2500" name="Google Shape;2500;p13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501" name="Google Shape;2501;p133"/>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 name="Google Shape;2502;p13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3"/>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04" name="Google Shape;2504;p133"/>
          <p:cNvGrpSpPr/>
          <p:nvPr/>
        </p:nvGrpSpPr>
        <p:grpSpPr>
          <a:xfrm>
            <a:off x="6134081" y="1345853"/>
            <a:ext cx="533372" cy="533480"/>
            <a:chOff x="457200" y="1378813"/>
            <a:chExt cx="695400" cy="695450"/>
          </a:xfrm>
        </p:grpSpPr>
        <p:sp>
          <p:nvSpPr>
            <p:cNvPr id="2505" name="Google Shape;2505;p13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506" name="Google Shape;2506;p133"/>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7" name="Google Shape;2507;p13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3"/>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2509"/>
        <p:cNvGrpSpPr/>
        <p:nvPr/>
      </p:nvGrpSpPr>
      <p:grpSpPr>
        <a:xfrm>
          <a:off x="0" y="0"/>
          <a:ext cx="0" cy="0"/>
          <a:chOff x="0" y="0"/>
          <a:chExt cx="0" cy="0"/>
        </a:xfrm>
      </p:grpSpPr>
      <p:pic>
        <p:nvPicPr>
          <p:cNvPr id="2510" name="Google Shape;2510;p134"/>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511" name="Google Shape;2511;p134"/>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3" name="Google Shape;2513;p1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14" name="Google Shape;2514;p1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15" name="Google Shape;2515;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16" name="Google Shape;2516;p1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17" name="Google Shape;2517;p1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18" name="Google Shape;2518;p134"/>
          <p:cNvGrpSpPr/>
          <p:nvPr/>
        </p:nvGrpSpPr>
        <p:grpSpPr>
          <a:xfrm>
            <a:off x="457206" y="1421303"/>
            <a:ext cx="533372" cy="533480"/>
            <a:chOff x="457200" y="1378813"/>
            <a:chExt cx="695400" cy="695450"/>
          </a:xfrm>
        </p:grpSpPr>
        <p:sp>
          <p:nvSpPr>
            <p:cNvPr id="2519" name="Google Shape;2519;p134"/>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520" name="Google Shape;2520;p134"/>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1" name="Google Shape;2521;p134"/>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2" name="Google Shape;2522;p134"/>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3" name="Google Shape;2523;p134"/>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4" name="Google Shape;2524;p134"/>
          <p:cNvGrpSpPr/>
          <p:nvPr/>
        </p:nvGrpSpPr>
        <p:grpSpPr>
          <a:xfrm>
            <a:off x="4936306" y="1423553"/>
            <a:ext cx="533372" cy="533480"/>
            <a:chOff x="457200" y="1378813"/>
            <a:chExt cx="695400" cy="695450"/>
          </a:xfrm>
        </p:grpSpPr>
        <p:sp>
          <p:nvSpPr>
            <p:cNvPr id="2525" name="Google Shape;2525;p134"/>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526" name="Google Shape;2526;p134"/>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7" name="Google Shape;2527;p134"/>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8" name="Google Shape;2528;p134"/>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2529"/>
        <p:cNvGrpSpPr/>
        <p:nvPr/>
      </p:nvGrpSpPr>
      <p:grpSpPr>
        <a:xfrm>
          <a:off x="0" y="0"/>
          <a:ext cx="0" cy="0"/>
          <a:chOff x="0" y="0"/>
          <a:chExt cx="0" cy="0"/>
        </a:xfrm>
      </p:grpSpPr>
      <p:sp>
        <p:nvSpPr>
          <p:cNvPr id="2530" name="Google Shape;2530;p1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1" name="Google Shape;2531;p1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2" name="Google Shape;2532;p1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33" name="Google Shape;2533;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34" name="Google Shape;2534;p1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35" name="Google Shape;2535;p1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6" name="Google Shape;2536;p135"/>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537" name="Google Shape;2537;p135"/>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5"/>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5"/>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5"/>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5"/>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42" name="Google Shape;2542;p135"/>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43" name="Google Shape;2543;p135"/>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5"/>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5"/>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5"/>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5"/>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48" name="Google Shape;2548;p135"/>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49" name="Google Shape;2549;p135"/>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5"/>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5"/>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2" name="Google Shape;2552;p135"/>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2553" name="Google Shape;2553;p135"/>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4" name="Google Shape;2554;p135"/>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5" name="Google Shape;2555;p135"/>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2556"/>
        <p:cNvGrpSpPr/>
        <p:nvPr/>
      </p:nvGrpSpPr>
      <p:grpSpPr>
        <a:xfrm>
          <a:off x="0" y="0"/>
          <a:ext cx="0" cy="0"/>
          <a:chOff x="0" y="0"/>
          <a:chExt cx="0" cy="0"/>
        </a:xfrm>
      </p:grpSpPr>
      <p:sp>
        <p:nvSpPr>
          <p:cNvPr id="2557" name="Google Shape;2557;p1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59" name="Google Shape;2559;p1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60" name="Google Shape;2560;p1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61" name="Google Shape;2561;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2" name="Google Shape;2562;p1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3" name="Google Shape;2563;p1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4" name="Google Shape;2564;p136"/>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5" name="Google Shape;2565;p1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36"/>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69" name="Google Shape;2569;p136"/>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0" name="Google Shape;2570;p136"/>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71" name="Google Shape;2571;p136"/>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72" name="Google Shape;2572;p136"/>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2573" name="Google Shape;2573;p136"/>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2574" name="Google Shape;2574;p136"/>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2575"/>
        <p:cNvGrpSpPr/>
        <p:nvPr/>
      </p:nvGrpSpPr>
      <p:grpSpPr>
        <a:xfrm>
          <a:off x="0" y="0"/>
          <a:ext cx="0" cy="0"/>
          <a:chOff x="0" y="0"/>
          <a:chExt cx="0" cy="0"/>
        </a:xfrm>
      </p:grpSpPr>
      <p:sp>
        <p:nvSpPr>
          <p:cNvPr id="2576" name="Google Shape;2576;p1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78" name="Google Shape;2578;p1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79" name="Google Shape;2579;p1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80" name="Google Shape;2580;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81" name="Google Shape;2581;p1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82" name="Google Shape;2582;p1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3" name="Google Shape;2583;p137"/>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4" name="Google Shape;2584;p1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37"/>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8" name="Google Shape;2588;p137"/>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9" name="Google Shape;2589;p137"/>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590" name="Google Shape;2590;p137"/>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2591" name="Google Shape;2591;p137"/>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2592" name="Google Shape;2592;p137"/>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2593" name="Google Shape;2593;p137"/>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2594"/>
        <p:cNvGrpSpPr/>
        <p:nvPr/>
      </p:nvGrpSpPr>
      <p:grpSpPr>
        <a:xfrm>
          <a:off x="0" y="0"/>
          <a:ext cx="0" cy="0"/>
          <a:chOff x="0" y="0"/>
          <a:chExt cx="0" cy="0"/>
        </a:xfrm>
      </p:grpSpPr>
      <p:sp>
        <p:nvSpPr>
          <p:cNvPr id="2595" name="Google Shape;2595;p1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97" name="Google Shape;2597;p1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8" name="Google Shape;2598;p1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99" name="Google Shape;2599;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00" name="Google Shape;2600;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01" name="Google Shape;2601;p1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2" name="Google Shape;2602;p13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3" name="Google Shape;2603;p1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3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7" name="Google Shape;2607;p13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8" name="Google Shape;2608;p13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09" name="Google Shape;2609;p138"/>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2610" name="Google Shape;2610;p138"/>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2611" name="Google Shape;2611;p138"/>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2612" name="Google Shape;2612;p138"/>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2613"/>
        <p:cNvGrpSpPr/>
        <p:nvPr/>
      </p:nvGrpSpPr>
      <p:grpSpPr>
        <a:xfrm>
          <a:off x="0" y="0"/>
          <a:ext cx="0" cy="0"/>
          <a:chOff x="0" y="0"/>
          <a:chExt cx="0" cy="0"/>
        </a:xfrm>
      </p:grpSpPr>
      <p:sp>
        <p:nvSpPr>
          <p:cNvPr id="2614" name="Google Shape;2614;p1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6" name="Google Shape;2616;p1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17" name="Google Shape;2617;p1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18" name="Google Shape;2618;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19" name="Google Shape;2619;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0" name="Google Shape;2620;p1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1" name="Google Shape;2621;p13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2" name="Google Shape;2622;p1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3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3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6" name="Google Shape;2626;p13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7" name="Google Shape;2627;p13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28" name="Google Shape;2628;p139"/>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2629" name="Google Shape;2629;p139"/>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2630" name="Google Shape;2630;p139"/>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2631" name="Google Shape;2631;p139"/>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2632"/>
        <p:cNvGrpSpPr/>
        <p:nvPr/>
      </p:nvGrpSpPr>
      <p:grpSpPr>
        <a:xfrm>
          <a:off x="0" y="0"/>
          <a:ext cx="0" cy="0"/>
          <a:chOff x="0" y="0"/>
          <a:chExt cx="0" cy="0"/>
        </a:xfrm>
      </p:grpSpPr>
      <p:sp>
        <p:nvSpPr>
          <p:cNvPr id="2633" name="Google Shape;2633;p1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35" name="Google Shape;2635;p1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36" name="Google Shape;2636;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37" name="Google Shape;2637;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38" name="Google Shape;2638;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39" name="Google Shape;2639;p1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0" name="Google Shape;2640;p140"/>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1" name="Google Shape;2641;p1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4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5" name="Google Shape;2645;p140"/>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6" name="Google Shape;2646;p140"/>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47" name="Google Shape;2647;p1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4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49" name="Google Shape;2649;p140"/>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50" name="Google Shape;2650;p140"/>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2651" name="Google Shape;2651;p140"/>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52" name="Google Shape;2652;p140"/>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2653" name="Google Shape;2653;p140"/>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2654"/>
        <p:cNvGrpSpPr/>
        <p:nvPr/>
      </p:nvGrpSpPr>
      <p:grpSpPr>
        <a:xfrm>
          <a:off x="0" y="0"/>
          <a:ext cx="0" cy="0"/>
          <a:chOff x="0" y="0"/>
          <a:chExt cx="0" cy="0"/>
        </a:xfrm>
      </p:grpSpPr>
      <p:sp>
        <p:nvSpPr>
          <p:cNvPr id="2655" name="Google Shape;2655;p14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7" name="Google Shape;2657;p1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58" name="Google Shape;2658;p1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9" name="Google Shape;2659;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60" name="Google Shape;2660;p1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61" name="Google Shape;2661;p1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2" name="Google Shape;2662;p141"/>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3" name="Google Shape;2663;p14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4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7" name="Google Shape;2667;p141"/>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8" name="Google Shape;2668;p141"/>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69" name="Google Shape;2669;p14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4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71" name="Google Shape;2671;p141"/>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2672" name="Google Shape;2672;p141"/>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2673" name="Google Shape;2673;p141"/>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2674" name="Google Shape;2674;p141"/>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2675" name="Google Shape;2675;p141"/>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2676"/>
        <p:cNvGrpSpPr/>
        <p:nvPr/>
      </p:nvGrpSpPr>
      <p:grpSpPr>
        <a:xfrm>
          <a:off x="0" y="0"/>
          <a:ext cx="0" cy="0"/>
          <a:chOff x="0" y="0"/>
          <a:chExt cx="0" cy="0"/>
        </a:xfrm>
      </p:grpSpPr>
      <p:sp>
        <p:nvSpPr>
          <p:cNvPr id="2677" name="Google Shape;2677;p14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79" name="Google Shape;2679;p1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80" name="Google Shape;2680;p1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81" name="Google Shape;2681;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82" name="Google Shape;2682;p1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83" name="Google Shape;2683;p1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4" name="Google Shape;2684;p14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5" name="Google Shape;2685;p14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4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4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4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9" name="Google Shape;2689;p14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0" name="Google Shape;2690;p14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1" name="Google Shape;2691;p14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4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693" name="Google Shape;2693;p142"/>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2694" name="Google Shape;2694;p142"/>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2695" name="Google Shape;2695;p142"/>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2696" name="Google Shape;2696;p142"/>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2697" name="Google Shape;2697;p142"/>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 name="Google Shape;125;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 name="Google Shape;126;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 name="Google Shape;127;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8" name="Google Shape;128;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 name="Google Shape;129;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Google Shape;130;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1" name="Google Shape;131;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2" name="Google Shape;132;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2698"/>
        <p:cNvGrpSpPr/>
        <p:nvPr/>
      </p:nvGrpSpPr>
      <p:grpSpPr>
        <a:xfrm>
          <a:off x="0" y="0"/>
          <a:ext cx="0" cy="0"/>
          <a:chOff x="0" y="0"/>
          <a:chExt cx="0" cy="0"/>
        </a:xfrm>
      </p:grpSpPr>
      <p:sp>
        <p:nvSpPr>
          <p:cNvPr id="2699" name="Google Shape;2699;p14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1" name="Google Shape;2701;p1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02" name="Google Shape;2702;p1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03" name="Google Shape;2703;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04" name="Google Shape;2704;p1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05" name="Google Shape;2705;p1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6" name="Google Shape;2706;p14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7" name="Google Shape;2707;p14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4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1" name="Google Shape;2711;p14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2" name="Google Shape;2712;p14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3" name="Google Shape;2713;p14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15" name="Google Shape;2715;p143"/>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2716" name="Google Shape;2716;p143"/>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2717" name="Google Shape;2717;p143"/>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2718" name="Google Shape;2718;p143"/>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2719" name="Google Shape;2719;p143"/>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2720"/>
        <p:cNvGrpSpPr/>
        <p:nvPr/>
      </p:nvGrpSpPr>
      <p:grpSpPr>
        <a:xfrm>
          <a:off x="0" y="0"/>
          <a:ext cx="0" cy="0"/>
          <a:chOff x="0" y="0"/>
          <a:chExt cx="0" cy="0"/>
        </a:xfrm>
      </p:grpSpPr>
      <p:sp>
        <p:nvSpPr>
          <p:cNvPr id="2721" name="Google Shape;2721;p14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3" name="Google Shape;2723;p1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24" name="Google Shape;2724;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25" name="Google Shape;2725;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26" name="Google Shape;2726;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27" name="Google Shape;2727;p1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8" name="Google Shape;2728;p144"/>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9" name="Google Shape;2729;p14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4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4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4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4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44"/>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5" name="Google Shape;2735;p144"/>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6" name="Google Shape;2736;p144"/>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7" name="Google Shape;2737;p144"/>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8" name="Google Shape;2738;p144"/>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39" name="Google Shape;2739;p144"/>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40" name="Google Shape;2740;p144"/>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2741" name="Google Shape;2741;p144"/>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42" name="Google Shape;2742;p144"/>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2743" name="Google Shape;2743;p144"/>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44" name="Google Shape;2744;p144"/>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2745"/>
        <p:cNvGrpSpPr/>
        <p:nvPr/>
      </p:nvGrpSpPr>
      <p:grpSpPr>
        <a:xfrm>
          <a:off x="0" y="0"/>
          <a:ext cx="0" cy="0"/>
          <a:chOff x="0" y="0"/>
          <a:chExt cx="0" cy="0"/>
        </a:xfrm>
      </p:grpSpPr>
      <p:sp>
        <p:nvSpPr>
          <p:cNvPr id="2746" name="Google Shape;2746;p145"/>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48" name="Google Shape;2748;p1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49" name="Google Shape;2749;p1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50" name="Google Shape;2750;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51" name="Google Shape;2751;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52" name="Google Shape;2752;p1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3" name="Google Shape;2753;p145"/>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54" name="Google Shape;2754;p145"/>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45"/>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45"/>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45"/>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45"/>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5"/>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0" name="Google Shape;2760;p145"/>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1" name="Google Shape;2761;p145"/>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2" name="Google Shape;2762;p145"/>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3" name="Google Shape;2763;p145"/>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64" name="Google Shape;2764;p145"/>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2765" name="Google Shape;2765;p145"/>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2766" name="Google Shape;2766;p145"/>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2767" name="Google Shape;2767;p145"/>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2768" name="Google Shape;2768;p145"/>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2769" name="Google Shape;2769;p145"/>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770"/>
        <p:cNvGrpSpPr/>
        <p:nvPr/>
      </p:nvGrpSpPr>
      <p:grpSpPr>
        <a:xfrm>
          <a:off x="0" y="0"/>
          <a:ext cx="0" cy="0"/>
          <a:chOff x="0" y="0"/>
          <a:chExt cx="0" cy="0"/>
        </a:xfrm>
      </p:grpSpPr>
      <p:sp>
        <p:nvSpPr>
          <p:cNvPr id="2771" name="Google Shape;2771;p14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3" name="Google Shape;2773;p1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74" name="Google Shape;2774;p1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75" name="Google Shape;2775;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776" name="Google Shape;2776;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777" name="Google Shape;2777;p1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8" name="Google Shape;2778;p14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9" name="Google Shape;2779;p14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4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4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4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4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5" name="Google Shape;2785;p14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6" name="Google Shape;2786;p14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7" name="Google Shape;2787;p14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8" name="Google Shape;2788;p14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789" name="Google Shape;2789;p146"/>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2790" name="Google Shape;2790;p146"/>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2791" name="Google Shape;2791;p146"/>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2792" name="Google Shape;2792;p146"/>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2793" name="Google Shape;2793;p146"/>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2794" name="Google Shape;2794;p146"/>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795"/>
        <p:cNvGrpSpPr/>
        <p:nvPr/>
      </p:nvGrpSpPr>
      <p:grpSpPr>
        <a:xfrm>
          <a:off x="0" y="0"/>
          <a:ext cx="0" cy="0"/>
          <a:chOff x="0" y="0"/>
          <a:chExt cx="0" cy="0"/>
        </a:xfrm>
      </p:grpSpPr>
      <p:sp>
        <p:nvSpPr>
          <p:cNvPr id="2796" name="Google Shape;2796;p14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8" name="Google Shape;2798;p1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99" name="Google Shape;2799;p1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00" name="Google Shape;2800;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01" name="Google Shape;2801;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02" name="Google Shape;2802;p1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3" name="Google Shape;2803;p14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04" name="Google Shape;2804;p14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4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4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4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4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4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0" name="Google Shape;2810;p14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1" name="Google Shape;2811;p14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2" name="Google Shape;2812;p14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13" name="Google Shape;2813;p14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14" name="Google Shape;2814;p147"/>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2815" name="Google Shape;2815;p147"/>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2816" name="Google Shape;2816;p147"/>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2817" name="Google Shape;2817;p147"/>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2818" name="Google Shape;2818;p147"/>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2819" name="Google Shape;2819;p147"/>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820"/>
        <p:cNvGrpSpPr/>
        <p:nvPr/>
      </p:nvGrpSpPr>
      <p:grpSpPr>
        <a:xfrm>
          <a:off x="0" y="0"/>
          <a:ext cx="0" cy="0"/>
          <a:chOff x="0" y="0"/>
          <a:chExt cx="0" cy="0"/>
        </a:xfrm>
      </p:grpSpPr>
      <p:sp>
        <p:nvSpPr>
          <p:cNvPr id="2821" name="Google Shape;2821;p148"/>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3" name="Google Shape;2823;p1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24" name="Google Shape;2824;p1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25" name="Google Shape;2825;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26" name="Google Shape;2826;p1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27" name="Google Shape;2827;p1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8" name="Google Shape;2828;p148"/>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9" name="Google Shape;2829;p148"/>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48"/>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1" name="Google Shape;2831;p148"/>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48"/>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3" name="Google Shape;2833;p148"/>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48"/>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5" name="Google Shape;2835;p148"/>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48"/>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7" name="Google Shape;2837;p148"/>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48"/>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9" name="Google Shape;2839;p148"/>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8"/>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41" name="Google Shape;2841;p148"/>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42" name="Google Shape;2842;p148"/>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2843" name="Google Shape;2843;p148"/>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44" name="Google Shape;2844;p148"/>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2845" name="Google Shape;2845;p148"/>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46" name="Google Shape;2846;p148"/>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2847" name="Google Shape;2847;p148"/>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848"/>
        <p:cNvGrpSpPr/>
        <p:nvPr/>
      </p:nvGrpSpPr>
      <p:grpSpPr>
        <a:xfrm>
          <a:off x="0" y="0"/>
          <a:ext cx="0" cy="0"/>
          <a:chOff x="0" y="0"/>
          <a:chExt cx="0" cy="0"/>
        </a:xfrm>
      </p:grpSpPr>
      <p:sp>
        <p:nvSpPr>
          <p:cNvPr id="2849" name="Google Shape;2849;p149"/>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1" name="Google Shape;2851;p1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52" name="Google Shape;2852;p1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53" name="Google Shape;2853;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54" name="Google Shape;2854;p1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55" name="Google Shape;2855;p1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6" name="Google Shape;2856;p149"/>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7" name="Google Shape;2857;p149"/>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9"/>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9" name="Google Shape;2859;p149"/>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49"/>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1" name="Google Shape;2861;p149"/>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49"/>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3" name="Google Shape;2863;p149"/>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49"/>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5" name="Google Shape;2865;p149"/>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49"/>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7" name="Google Shape;2867;p149"/>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9"/>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69" name="Google Shape;2869;p149"/>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2870" name="Google Shape;2870;p149"/>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2871" name="Google Shape;2871;p149"/>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2872" name="Google Shape;2872;p149"/>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2873" name="Google Shape;2873;p149"/>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2874" name="Google Shape;2874;p149"/>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2875" name="Google Shape;2875;p149"/>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876"/>
        <p:cNvGrpSpPr/>
        <p:nvPr/>
      </p:nvGrpSpPr>
      <p:grpSpPr>
        <a:xfrm>
          <a:off x="0" y="0"/>
          <a:ext cx="0" cy="0"/>
          <a:chOff x="0" y="0"/>
          <a:chExt cx="0" cy="0"/>
        </a:xfrm>
      </p:grpSpPr>
      <p:sp>
        <p:nvSpPr>
          <p:cNvPr id="2877" name="Google Shape;2877;p15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9" name="Google Shape;2879;p1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0" name="Google Shape;2880;p1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81" name="Google Shape;2881;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882" name="Google Shape;2882;p1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83" name="Google Shape;2883;p1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4" name="Google Shape;2884;p15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5" name="Google Shape;2885;p15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5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7" name="Google Shape;2887;p15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5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89" name="Google Shape;2889;p15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5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1" name="Google Shape;2891;p15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5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3" name="Google Shape;2893;p15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5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5" name="Google Shape;2895;p15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5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897" name="Google Shape;2897;p150"/>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2898" name="Google Shape;2898;p150"/>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2899" name="Google Shape;2899;p150"/>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2900" name="Google Shape;2900;p150"/>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2901" name="Google Shape;2901;p150"/>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2902" name="Google Shape;2902;p150"/>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2903" name="Google Shape;2903;p150"/>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904"/>
        <p:cNvGrpSpPr/>
        <p:nvPr/>
      </p:nvGrpSpPr>
      <p:grpSpPr>
        <a:xfrm>
          <a:off x="0" y="0"/>
          <a:ext cx="0" cy="0"/>
          <a:chOff x="0" y="0"/>
          <a:chExt cx="0" cy="0"/>
        </a:xfrm>
      </p:grpSpPr>
      <p:sp>
        <p:nvSpPr>
          <p:cNvPr id="2905" name="Google Shape;2905;p15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7" name="Google Shape;2907;p1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8" name="Google Shape;2908;p1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09" name="Google Shape;2909;p1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10" name="Google Shape;2910;p1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1" name="Google Shape;2911;p1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2" name="Google Shape;2912;p15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3" name="Google Shape;2913;p15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5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5" name="Google Shape;2915;p15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5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7" name="Google Shape;2917;p15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5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9" name="Google Shape;2919;p15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5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1" name="Google Shape;2921;p15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5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3" name="Google Shape;2923;p15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5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25" name="Google Shape;2925;p151"/>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2926" name="Google Shape;2926;p151"/>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2927" name="Google Shape;2927;p151"/>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2928" name="Google Shape;2928;p151"/>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2929" name="Google Shape;2929;p151"/>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2930" name="Google Shape;2930;p151"/>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2931" name="Google Shape;2931;p151"/>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932"/>
        <p:cNvGrpSpPr/>
        <p:nvPr/>
      </p:nvGrpSpPr>
      <p:grpSpPr>
        <a:xfrm>
          <a:off x="0" y="0"/>
          <a:ext cx="0" cy="0"/>
          <a:chOff x="0" y="0"/>
          <a:chExt cx="0" cy="0"/>
        </a:xfrm>
      </p:grpSpPr>
      <p:sp>
        <p:nvSpPr>
          <p:cNvPr id="2933" name="Google Shape;2933;p1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4" name="Google Shape;2934;p1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35" name="Google Shape;2935;p1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36" name="Google Shape;2936;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7" name="Google Shape;2937;p1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8" name="Google Shape;2938;p1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9" name="Google Shape;2939;p152"/>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52"/>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1" name="Google Shape;2941;p152"/>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52"/>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3" name="Google Shape;2943;p152"/>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52"/>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5" name="Google Shape;2945;p152"/>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52"/>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7" name="Google Shape;2947;p152"/>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52"/>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49" name="Google Shape;2949;p152"/>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52"/>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1" name="Google Shape;2951;p152"/>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52"/>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53" name="Google Shape;2953;p152"/>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52"/>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55" name="Google Shape;2955;p152"/>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56" name="Google Shape;2956;p152"/>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2957" name="Google Shape;2957;p152"/>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58" name="Google Shape;2958;p152"/>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2959" name="Google Shape;2959;p152"/>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60" name="Google Shape;2960;p152"/>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2961" name="Google Shape;2961;p152"/>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62" name="Google Shape;2962;p152"/>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5" name="Google Shape;135;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7" name="Google Shape;137;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9" name="Google Shape;139;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0" name="Google Shape;140;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 name="Google Shape;141;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2" name="Google Shape;142;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 name="Google Shape;143;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963"/>
        <p:cNvGrpSpPr/>
        <p:nvPr/>
      </p:nvGrpSpPr>
      <p:grpSpPr>
        <a:xfrm>
          <a:off x="0" y="0"/>
          <a:ext cx="0" cy="0"/>
          <a:chOff x="0" y="0"/>
          <a:chExt cx="0" cy="0"/>
        </a:xfrm>
      </p:grpSpPr>
      <p:sp>
        <p:nvSpPr>
          <p:cNvPr id="2964" name="Google Shape;2964;p1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5" name="Google Shape;2965;p1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66" name="Google Shape;2966;p1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67" name="Google Shape;2967;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68" name="Google Shape;2968;p1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69" name="Google Shape;2969;p1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0" name="Google Shape;2970;p153"/>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53"/>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2" name="Google Shape;2972;p153"/>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53"/>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4" name="Google Shape;2974;p153"/>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53"/>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6" name="Google Shape;2976;p153"/>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53"/>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8" name="Google Shape;2978;p153"/>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53"/>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0" name="Google Shape;2980;p153"/>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53"/>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2" name="Google Shape;2982;p153"/>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53"/>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4" name="Google Shape;2984;p153"/>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53"/>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986" name="Google Shape;2986;p153"/>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2987" name="Google Shape;2987;p153"/>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2988" name="Google Shape;2988;p153"/>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2989" name="Google Shape;2989;p153"/>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2990" name="Google Shape;2990;p153"/>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2991" name="Google Shape;2991;p153"/>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2992" name="Google Shape;2992;p153"/>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2993" name="Google Shape;2993;p153"/>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994"/>
        <p:cNvGrpSpPr/>
        <p:nvPr/>
      </p:nvGrpSpPr>
      <p:grpSpPr>
        <a:xfrm>
          <a:off x="0" y="0"/>
          <a:ext cx="0" cy="0"/>
          <a:chOff x="0" y="0"/>
          <a:chExt cx="0" cy="0"/>
        </a:xfrm>
      </p:grpSpPr>
      <p:sp>
        <p:nvSpPr>
          <p:cNvPr id="2995" name="Google Shape;2995;p1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6" name="Google Shape;2996;p1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97" name="Google Shape;2997;p1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8" name="Google Shape;2998;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99" name="Google Shape;2999;p1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00" name="Google Shape;3000;p1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1" name="Google Shape;3001;p15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5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3" name="Google Shape;3003;p15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5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5" name="Google Shape;3005;p15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5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7" name="Google Shape;3007;p15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5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9" name="Google Shape;3009;p15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5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1" name="Google Shape;3011;p15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5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3" name="Google Shape;3013;p15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5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15" name="Google Shape;3015;p15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5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17" name="Google Shape;3017;p154"/>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3018" name="Google Shape;3018;p154"/>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3019" name="Google Shape;3019;p154"/>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3020" name="Google Shape;3020;p154"/>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3021" name="Google Shape;3021;p154"/>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3022" name="Google Shape;3022;p154"/>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3023" name="Google Shape;3023;p154"/>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3024" name="Google Shape;3024;p154"/>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3025"/>
        <p:cNvGrpSpPr/>
        <p:nvPr/>
      </p:nvGrpSpPr>
      <p:grpSpPr>
        <a:xfrm>
          <a:off x="0" y="0"/>
          <a:ext cx="0" cy="0"/>
          <a:chOff x="0" y="0"/>
          <a:chExt cx="0" cy="0"/>
        </a:xfrm>
      </p:grpSpPr>
      <p:sp>
        <p:nvSpPr>
          <p:cNvPr id="3026" name="Google Shape;3026;p1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27" name="Google Shape;3027;p1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28" name="Google Shape;3028;p1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29" name="Google Shape;3029;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30" name="Google Shape;3030;p1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31" name="Google Shape;3031;p1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2" name="Google Shape;3032;p15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5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4" name="Google Shape;3034;p15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5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6" name="Google Shape;3036;p15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5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8" name="Google Shape;3038;p15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5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0" name="Google Shape;3040;p15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5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2" name="Google Shape;3042;p15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5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4" name="Google Shape;3044;p15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5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6" name="Google Shape;3046;p15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5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48" name="Google Shape;3048;p155"/>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3049" name="Google Shape;3049;p155"/>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3050" name="Google Shape;3050;p155"/>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3051" name="Google Shape;3051;p155"/>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3052" name="Google Shape;3052;p155"/>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3053" name="Google Shape;3053;p155"/>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3054" name="Google Shape;3054;p155"/>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3055" name="Google Shape;3055;p155"/>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56"/>
        <p:cNvGrpSpPr/>
        <p:nvPr/>
      </p:nvGrpSpPr>
      <p:grpSpPr>
        <a:xfrm>
          <a:off x="0" y="0"/>
          <a:ext cx="0" cy="0"/>
          <a:chOff x="0" y="0"/>
          <a:chExt cx="0" cy="0"/>
        </a:xfrm>
      </p:grpSpPr>
      <p:sp>
        <p:nvSpPr>
          <p:cNvPr id="3057" name="Google Shape;3057;p15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058" name="Google Shape;3058;p15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59" name="Google Shape;3059;p1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3060"/>
        <p:cNvGrpSpPr/>
        <p:nvPr/>
      </p:nvGrpSpPr>
      <p:grpSpPr>
        <a:xfrm>
          <a:off x="0" y="0"/>
          <a:ext cx="0" cy="0"/>
          <a:chOff x="0" y="0"/>
          <a:chExt cx="0" cy="0"/>
        </a:xfrm>
      </p:grpSpPr>
      <p:pic>
        <p:nvPicPr>
          <p:cNvPr id="3061" name="Google Shape;3061;p15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062" name="Google Shape;3062;p157"/>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3" name="Google Shape;3063;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64" name="Google Shape;3064;p1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065" name="Google Shape;3065;p157"/>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66" name="Google Shape;3066;p157"/>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67" name="Google Shape;3067;p157"/>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3068"/>
        <p:cNvGrpSpPr/>
        <p:nvPr/>
      </p:nvGrpSpPr>
      <p:grpSpPr>
        <a:xfrm>
          <a:off x="0" y="0"/>
          <a:ext cx="0" cy="0"/>
          <a:chOff x="0" y="0"/>
          <a:chExt cx="0" cy="0"/>
        </a:xfrm>
      </p:grpSpPr>
      <p:pic>
        <p:nvPicPr>
          <p:cNvPr id="3069" name="Google Shape;3069;p1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070" name="Google Shape;3070;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071" name="Google Shape;3071;p1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2" name="Google Shape;3072;p158"/>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73" name="Google Shape;3073;p158"/>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3074"/>
        <p:cNvGrpSpPr/>
        <p:nvPr/>
      </p:nvGrpSpPr>
      <p:grpSpPr>
        <a:xfrm>
          <a:off x="0" y="0"/>
          <a:ext cx="0" cy="0"/>
          <a:chOff x="0" y="0"/>
          <a:chExt cx="0" cy="0"/>
        </a:xfrm>
      </p:grpSpPr>
      <p:sp>
        <p:nvSpPr>
          <p:cNvPr id="3075" name="Google Shape;3075;p1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76" name="Google Shape;3076;p159"/>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77" name="Google Shape;3077;p159"/>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78" name="Google Shape;3078;p159"/>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3079"/>
        <p:cNvGrpSpPr/>
        <p:nvPr/>
      </p:nvGrpSpPr>
      <p:grpSpPr>
        <a:xfrm>
          <a:off x="0" y="0"/>
          <a:ext cx="0" cy="0"/>
          <a:chOff x="0" y="0"/>
          <a:chExt cx="0" cy="0"/>
        </a:xfrm>
      </p:grpSpPr>
      <p:sp>
        <p:nvSpPr>
          <p:cNvPr id="3080" name="Google Shape;3080;p1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081" name="Google Shape;3081;p160"/>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3082" name="Google Shape;3082;p160"/>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83" name="Google Shape;3083;p160"/>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3086"/>
        <p:cNvGrpSpPr/>
        <p:nvPr/>
      </p:nvGrpSpPr>
      <p:grpSpPr>
        <a:xfrm>
          <a:off x="0" y="0"/>
          <a:ext cx="0" cy="0"/>
          <a:chOff x="0" y="0"/>
          <a:chExt cx="0" cy="0"/>
        </a:xfrm>
      </p:grpSpPr>
      <p:pic>
        <p:nvPicPr>
          <p:cNvPr id="3087" name="Google Shape;3087;p16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88" name="Google Shape;3088;p16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6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3090" name="Google Shape;3090;p16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3091" name="Google Shape;3091;p16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092" name="Google Shape;3092;p16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3" name="Google Shape;3093;p16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4" name="Google Shape;3094;p16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095" name="Google Shape;3095;p16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3096"/>
        <p:cNvGrpSpPr/>
        <p:nvPr/>
      </p:nvGrpSpPr>
      <p:grpSpPr>
        <a:xfrm>
          <a:off x="0" y="0"/>
          <a:ext cx="0" cy="0"/>
          <a:chOff x="0" y="0"/>
          <a:chExt cx="0" cy="0"/>
        </a:xfrm>
      </p:grpSpPr>
      <p:pic>
        <p:nvPicPr>
          <p:cNvPr id="3097" name="Google Shape;3097;p16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98" name="Google Shape;3098;p16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6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3100" name="Google Shape;3100;p16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01" name="Google Shape;3101;p16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2" name="Google Shape;3102;p16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03" name="Google Shape;3103;p16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104" name="Google Shape;3104;p16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105" name="Google Shape;3105;p16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4"/>
        <p:cNvGrpSpPr/>
        <p:nvPr/>
      </p:nvGrpSpPr>
      <p:grpSpPr>
        <a:xfrm>
          <a:off x="0" y="0"/>
          <a:ext cx="0" cy="0"/>
          <a:chOff x="0" y="0"/>
          <a:chExt cx="0" cy="0"/>
        </a:xfrm>
      </p:grpSpPr>
      <p:sp>
        <p:nvSpPr>
          <p:cNvPr id="145" name="Google Shape;145;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6" name="Google Shape;146;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 name="Google Shape;147;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8" name="Google Shape;148;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9" name="Google Shape;149;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 name="Google Shape;150;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1" name="Google Shape;151;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 name="Google Shape;152;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106"/>
        <p:cNvGrpSpPr/>
        <p:nvPr/>
      </p:nvGrpSpPr>
      <p:grpSpPr>
        <a:xfrm>
          <a:off x="0" y="0"/>
          <a:ext cx="0" cy="0"/>
          <a:chOff x="0" y="0"/>
          <a:chExt cx="0" cy="0"/>
        </a:xfrm>
      </p:grpSpPr>
      <p:pic>
        <p:nvPicPr>
          <p:cNvPr id="3107" name="Google Shape;3107;p16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08" name="Google Shape;3108;p16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6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10" name="Google Shape;3110;p16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111" name="Google Shape;3111;p16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2" name="Google Shape;3112;p16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3" name="Google Shape;3113;p16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114" name="Google Shape;3114;p16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115" name="Google Shape;3115;p16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116"/>
        <p:cNvGrpSpPr/>
        <p:nvPr/>
      </p:nvGrpSpPr>
      <p:grpSpPr>
        <a:xfrm>
          <a:off x="0" y="0"/>
          <a:ext cx="0" cy="0"/>
          <a:chOff x="0" y="0"/>
          <a:chExt cx="0" cy="0"/>
        </a:xfrm>
      </p:grpSpPr>
      <p:pic>
        <p:nvPicPr>
          <p:cNvPr id="3117" name="Google Shape;3117;p16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118" name="Google Shape;3118;p1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9" name="Google Shape;3119;p16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3120" name="Google Shape;3120;p16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121" name="Google Shape;3121;p16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3122" name="Google Shape;3122;p16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3" name="Google Shape;3123;p16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4" name="Google Shape;3124;p16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3125" name="Google Shape;3125;p16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3126"/>
        <p:cNvGrpSpPr/>
        <p:nvPr/>
      </p:nvGrpSpPr>
      <p:grpSpPr>
        <a:xfrm>
          <a:off x="0" y="0"/>
          <a:ext cx="0" cy="0"/>
          <a:chOff x="0" y="0"/>
          <a:chExt cx="0" cy="0"/>
        </a:xfrm>
      </p:grpSpPr>
      <p:pic>
        <p:nvPicPr>
          <p:cNvPr id="3127" name="Google Shape;3127;p1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128" name="Google Shape;3128;p16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129" name="Google Shape;3129;p1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3130" name="Google Shape;3130;p16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31" name="Google Shape;3131;p1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3132"/>
        <p:cNvGrpSpPr/>
        <p:nvPr/>
      </p:nvGrpSpPr>
      <p:grpSpPr>
        <a:xfrm>
          <a:off x="0" y="0"/>
          <a:ext cx="0" cy="0"/>
          <a:chOff x="0" y="0"/>
          <a:chExt cx="0" cy="0"/>
        </a:xfrm>
      </p:grpSpPr>
      <p:pic>
        <p:nvPicPr>
          <p:cNvPr id="3133" name="Google Shape;3133;p16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134" name="Google Shape;3134;p16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135" name="Google Shape;3135;p1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36" name="Google Shape;3136;p1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3137"/>
        <p:cNvGrpSpPr/>
        <p:nvPr/>
      </p:nvGrpSpPr>
      <p:grpSpPr>
        <a:xfrm>
          <a:off x="0" y="0"/>
          <a:ext cx="0" cy="0"/>
          <a:chOff x="0" y="0"/>
          <a:chExt cx="0" cy="0"/>
        </a:xfrm>
      </p:grpSpPr>
      <p:sp>
        <p:nvSpPr>
          <p:cNvPr id="3138" name="Google Shape;3138;p1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9" name="Google Shape;3139;p16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140" name="Google Shape;3140;p1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41" name="Google Shape;3141;p1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42" name="Google Shape;3142;p1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43" name="Google Shape;3143;p16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4" name="Google Shape;3144;p16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3145"/>
        <p:cNvGrpSpPr/>
        <p:nvPr/>
      </p:nvGrpSpPr>
      <p:grpSpPr>
        <a:xfrm>
          <a:off x="0" y="0"/>
          <a:ext cx="0" cy="0"/>
          <a:chOff x="0" y="0"/>
          <a:chExt cx="0" cy="0"/>
        </a:xfrm>
      </p:grpSpPr>
      <p:pic>
        <p:nvPicPr>
          <p:cNvPr id="3146" name="Google Shape;3146;p16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3147" name="Google Shape;3147;p16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8" name="Google Shape;3148;p16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149" name="Google Shape;3149;p16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0" name="Google Shape;3150;p16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1" name="Google Shape;3151;p1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52" name="Google Shape;3152;p1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3153" name="Google Shape;3153;p1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54" name="Google Shape;3154;p1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3155"/>
        <p:cNvGrpSpPr/>
        <p:nvPr/>
      </p:nvGrpSpPr>
      <p:grpSpPr>
        <a:xfrm>
          <a:off x="0" y="0"/>
          <a:ext cx="0" cy="0"/>
          <a:chOff x="0" y="0"/>
          <a:chExt cx="0" cy="0"/>
        </a:xfrm>
      </p:grpSpPr>
      <p:pic>
        <p:nvPicPr>
          <p:cNvPr id="3156" name="Google Shape;3156;p1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157" name="Google Shape;3157;p17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58" name="Google Shape;3158;p17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3159" name="Google Shape;3159;p1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60" name="Google Shape;3160;p1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3161"/>
        <p:cNvGrpSpPr/>
        <p:nvPr/>
      </p:nvGrpSpPr>
      <p:grpSpPr>
        <a:xfrm>
          <a:off x="0" y="0"/>
          <a:ext cx="0" cy="0"/>
          <a:chOff x="0" y="0"/>
          <a:chExt cx="0" cy="0"/>
        </a:xfrm>
      </p:grpSpPr>
      <p:pic>
        <p:nvPicPr>
          <p:cNvPr id="3162" name="Google Shape;3162;p17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63" name="Google Shape;3163;p17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7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66" name="Google Shape;3166;p17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167" name="Google Shape;3167;p1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168" name="Google Shape;3168;p17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3169" name="Google Shape;3169;p17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3170"/>
        <p:cNvGrpSpPr/>
        <p:nvPr/>
      </p:nvGrpSpPr>
      <p:grpSpPr>
        <a:xfrm>
          <a:off x="0" y="0"/>
          <a:ext cx="0" cy="0"/>
          <a:chOff x="0" y="0"/>
          <a:chExt cx="0" cy="0"/>
        </a:xfrm>
      </p:grpSpPr>
      <p:pic>
        <p:nvPicPr>
          <p:cNvPr id="3171" name="Google Shape;3171;p17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72" name="Google Shape;3172;p17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3" name="Google Shape;3173;p17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74" name="Google Shape;3174;p17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5" name="Google Shape;3175;p17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76" name="Google Shape;3176;p17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3177" name="Google Shape;3177;p1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78" name="Google Shape;3178;p17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179" name="Google Shape;3179;p1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0" name="Google Shape;3180;p17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3181"/>
        <p:cNvGrpSpPr/>
        <p:nvPr/>
      </p:nvGrpSpPr>
      <p:grpSpPr>
        <a:xfrm>
          <a:off x="0" y="0"/>
          <a:ext cx="0" cy="0"/>
          <a:chOff x="0" y="0"/>
          <a:chExt cx="0" cy="0"/>
        </a:xfrm>
      </p:grpSpPr>
      <p:pic>
        <p:nvPicPr>
          <p:cNvPr id="3182" name="Google Shape;3182;p17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3183" name="Google Shape;3183;p1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184" name="Google Shape;3184;p1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185" name="Google Shape;3185;p1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6" name="Google Shape;3186;p1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7" name="Google Shape;3187;p17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3188" name="Google Shape;3188;p1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89" name="Google Shape;3189;p17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0" name="Google Shape;3190;p17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4"/>
        <p:cNvGrpSpPr/>
        <p:nvPr/>
      </p:nvGrpSpPr>
      <p:grpSpPr>
        <a:xfrm>
          <a:off x="0" y="0"/>
          <a:ext cx="0" cy="0"/>
          <a:chOff x="0" y="0"/>
          <a:chExt cx="0" cy="0"/>
        </a:xfrm>
      </p:grpSpPr>
      <p:sp>
        <p:nvSpPr>
          <p:cNvPr id="155" name="Google Shape;155;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 name="Google Shape;157;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Google Shape;158;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 name="Google Shape;160;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 name="Google Shape;161;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2" name="Google Shape;162;p18"/>
          <p:cNvGrpSpPr/>
          <p:nvPr/>
        </p:nvGrpSpPr>
        <p:grpSpPr>
          <a:xfrm>
            <a:off x="457200" y="1378813"/>
            <a:ext cx="776889" cy="621300"/>
            <a:chOff x="457200" y="1378813"/>
            <a:chExt cx="776889" cy="621300"/>
          </a:xfrm>
        </p:grpSpPr>
        <p:sp>
          <p:nvSpPr>
            <p:cNvPr id="163" name="Google Shape;163;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4" name="Google Shape;164;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18"/>
          <p:cNvGrpSpPr/>
          <p:nvPr/>
        </p:nvGrpSpPr>
        <p:grpSpPr>
          <a:xfrm>
            <a:off x="457200" y="2228725"/>
            <a:ext cx="776889" cy="621300"/>
            <a:chOff x="457200" y="1378813"/>
            <a:chExt cx="776889" cy="621300"/>
          </a:xfrm>
        </p:grpSpPr>
        <p:sp>
          <p:nvSpPr>
            <p:cNvPr id="166" name="Google Shape;166;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7" name="Google Shape;167;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8"/>
          <p:cNvGrpSpPr/>
          <p:nvPr/>
        </p:nvGrpSpPr>
        <p:grpSpPr>
          <a:xfrm>
            <a:off x="457200" y="3073850"/>
            <a:ext cx="776889" cy="621300"/>
            <a:chOff x="457200" y="1378813"/>
            <a:chExt cx="776889" cy="621300"/>
          </a:xfrm>
        </p:grpSpPr>
        <p:sp>
          <p:nvSpPr>
            <p:cNvPr id="169" name="Google Shape;169;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0" name="Google Shape;170;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8"/>
          <p:cNvGrpSpPr/>
          <p:nvPr/>
        </p:nvGrpSpPr>
        <p:grpSpPr>
          <a:xfrm>
            <a:off x="457200" y="3923750"/>
            <a:ext cx="776889" cy="621300"/>
            <a:chOff x="457200" y="1378813"/>
            <a:chExt cx="776889" cy="621300"/>
          </a:xfrm>
        </p:grpSpPr>
        <p:sp>
          <p:nvSpPr>
            <p:cNvPr id="172" name="Google Shape;172;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3" name="Google Shape;173;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 name="Google Shape;175;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 name="Google Shape;180;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3191"/>
        <p:cNvGrpSpPr/>
        <p:nvPr/>
      </p:nvGrpSpPr>
      <p:grpSpPr>
        <a:xfrm>
          <a:off x="0" y="0"/>
          <a:ext cx="0" cy="0"/>
          <a:chOff x="0" y="0"/>
          <a:chExt cx="0" cy="0"/>
        </a:xfrm>
      </p:grpSpPr>
      <p:pic>
        <p:nvPicPr>
          <p:cNvPr id="3192" name="Google Shape;3192;p17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193" name="Google Shape;3193;p17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94" name="Google Shape;3194;p17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95" name="Google Shape;3195;p1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196" name="Google Shape;3196;p17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7" name="Google Shape;3197;p17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8" name="Google Shape;3198;p17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3199" name="Google Shape;3199;p1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200" name="Google Shape;3200;p17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3201"/>
        <p:cNvGrpSpPr/>
        <p:nvPr/>
      </p:nvGrpSpPr>
      <p:grpSpPr>
        <a:xfrm>
          <a:off x="0" y="0"/>
          <a:ext cx="0" cy="0"/>
          <a:chOff x="0" y="0"/>
          <a:chExt cx="0" cy="0"/>
        </a:xfrm>
      </p:grpSpPr>
      <p:sp>
        <p:nvSpPr>
          <p:cNvPr id="3202" name="Google Shape;3202;p17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3" name="Google Shape;3203;p1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04" name="Google Shape;3204;p1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05" name="Google Shape;3205;p17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206" name="Google Shape;3206;p17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7" name="Google Shape;3207;p17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08" name="Google Shape;3208;p1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09" name="Google Shape;3209;p17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210" name="Google Shape;3210;p17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3211"/>
        <p:cNvGrpSpPr/>
        <p:nvPr/>
      </p:nvGrpSpPr>
      <p:grpSpPr>
        <a:xfrm>
          <a:off x="0" y="0"/>
          <a:ext cx="0" cy="0"/>
          <a:chOff x="0" y="0"/>
          <a:chExt cx="0" cy="0"/>
        </a:xfrm>
      </p:grpSpPr>
      <p:pic>
        <p:nvPicPr>
          <p:cNvPr id="3212" name="Google Shape;3212;p17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3213" name="Google Shape;3213;p17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4" name="Google Shape;3214;p17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3215" name="Google Shape;3215;p17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6" name="Google Shape;3216;p17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217" name="Google Shape;3217;p1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3218" name="Google Shape;3218;p17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19" name="Google Shape;3219;p17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3220" name="Google Shape;3220;p17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1" name="Google Shape;3221;p17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3222"/>
        <p:cNvGrpSpPr/>
        <p:nvPr/>
      </p:nvGrpSpPr>
      <p:grpSpPr>
        <a:xfrm>
          <a:off x="0" y="0"/>
          <a:ext cx="0" cy="0"/>
          <a:chOff x="0" y="0"/>
          <a:chExt cx="0" cy="0"/>
        </a:xfrm>
      </p:grpSpPr>
      <p:sp>
        <p:nvSpPr>
          <p:cNvPr id="3223" name="Google Shape;3223;p17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3224" name="Google Shape;3224;p1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25" name="Google Shape;3225;p1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3226" name="Google Shape;3226;p17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3227" name="Google Shape;3227;p1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28" name="Google Shape;3228;p17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29" name="Google Shape;3229;p1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30" name="Google Shape;3230;p17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1" name="Google Shape;3231;p17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3232"/>
        <p:cNvGrpSpPr/>
        <p:nvPr/>
      </p:nvGrpSpPr>
      <p:grpSpPr>
        <a:xfrm>
          <a:off x="0" y="0"/>
          <a:ext cx="0" cy="0"/>
          <a:chOff x="0" y="0"/>
          <a:chExt cx="0" cy="0"/>
        </a:xfrm>
      </p:grpSpPr>
      <p:sp>
        <p:nvSpPr>
          <p:cNvPr id="3233" name="Google Shape;3233;p17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5" name="Google Shape;3235;p1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36" name="Google Shape;3236;p1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37" name="Google Shape;3237;p1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38" name="Google Shape;3238;p1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39" name="Google Shape;3239;p1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40" name="Google Shape;3240;p178"/>
          <p:cNvGrpSpPr/>
          <p:nvPr/>
        </p:nvGrpSpPr>
        <p:grpSpPr>
          <a:xfrm>
            <a:off x="457200" y="1378813"/>
            <a:ext cx="776889" cy="621300"/>
            <a:chOff x="457200" y="1378813"/>
            <a:chExt cx="776889" cy="621300"/>
          </a:xfrm>
        </p:grpSpPr>
        <p:sp>
          <p:nvSpPr>
            <p:cNvPr id="3241" name="Google Shape;3241;p17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42" name="Google Shape;3242;p17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3" name="Google Shape;3243;p178"/>
          <p:cNvGrpSpPr/>
          <p:nvPr/>
        </p:nvGrpSpPr>
        <p:grpSpPr>
          <a:xfrm>
            <a:off x="457200" y="2228725"/>
            <a:ext cx="776889" cy="621300"/>
            <a:chOff x="457200" y="1378813"/>
            <a:chExt cx="776889" cy="621300"/>
          </a:xfrm>
        </p:grpSpPr>
        <p:sp>
          <p:nvSpPr>
            <p:cNvPr id="3244" name="Google Shape;3244;p17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45" name="Google Shape;3245;p17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6" name="Google Shape;3246;p178"/>
          <p:cNvGrpSpPr/>
          <p:nvPr/>
        </p:nvGrpSpPr>
        <p:grpSpPr>
          <a:xfrm>
            <a:off x="457200" y="3073850"/>
            <a:ext cx="776889" cy="621300"/>
            <a:chOff x="457200" y="1378813"/>
            <a:chExt cx="776889" cy="621300"/>
          </a:xfrm>
        </p:grpSpPr>
        <p:sp>
          <p:nvSpPr>
            <p:cNvPr id="3247" name="Google Shape;3247;p17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48" name="Google Shape;3248;p17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178"/>
          <p:cNvGrpSpPr/>
          <p:nvPr/>
        </p:nvGrpSpPr>
        <p:grpSpPr>
          <a:xfrm>
            <a:off x="457200" y="3923750"/>
            <a:ext cx="776889" cy="621300"/>
            <a:chOff x="457200" y="1378813"/>
            <a:chExt cx="776889" cy="621300"/>
          </a:xfrm>
        </p:grpSpPr>
        <p:sp>
          <p:nvSpPr>
            <p:cNvPr id="3250" name="Google Shape;3250;p17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51" name="Google Shape;3251;p17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2" name="Google Shape;3252;p17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3" name="Google Shape;3253;p17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7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7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7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7" name="Google Shape;3257;p17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8" name="Google Shape;3258;p17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3259"/>
        <p:cNvGrpSpPr/>
        <p:nvPr/>
      </p:nvGrpSpPr>
      <p:grpSpPr>
        <a:xfrm>
          <a:off x="0" y="0"/>
          <a:ext cx="0" cy="0"/>
          <a:chOff x="0" y="0"/>
          <a:chExt cx="0" cy="0"/>
        </a:xfrm>
      </p:grpSpPr>
      <p:sp>
        <p:nvSpPr>
          <p:cNvPr id="3260" name="Google Shape;3260;p17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2" name="Google Shape;3262;p1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63" name="Google Shape;3263;p1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64" name="Google Shape;3264;p1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65" name="Google Shape;3265;p1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66" name="Google Shape;3266;p1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67" name="Google Shape;3267;p179"/>
          <p:cNvGrpSpPr/>
          <p:nvPr/>
        </p:nvGrpSpPr>
        <p:grpSpPr>
          <a:xfrm>
            <a:off x="457200" y="1300225"/>
            <a:ext cx="776889" cy="621300"/>
            <a:chOff x="457200" y="1378813"/>
            <a:chExt cx="776889" cy="621300"/>
          </a:xfrm>
        </p:grpSpPr>
        <p:sp>
          <p:nvSpPr>
            <p:cNvPr id="3268" name="Google Shape;3268;p17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69" name="Google Shape;3269;p17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179"/>
          <p:cNvGrpSpPr/>
          <p:nvPr/>
        </p:nvGrpSpPr>
        <p:grpSpPr>
          <a:xfrm>
            <a:off x="457200" y="2000125"/>
            <a:ext cx="776889" cy="621300"/>
            <a:chOff x="457200" y="1378813"/>
            <a:chExt cx="776889" cy="621300"/>
          </a:xfrm>
        </p:grpSpPr>
        <p:sp>
          <p:nvSpPr>
            <p:cNvPr id="3271" name="Google Shape;3271;p17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72" name="Google Shape;3272;p17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3" name="Google Shape;3273;p179"/>
          <p:cNvGrpSpPr/>
          <p:nvPr/>
        </p:nvGrpSpPr>
        <p:grpSpPr>
          <a:xfrm>
            <a:off x="457200" y="2692850"/>
            <a:ext cx="776889" cy="621300"/>
            <a:chOff x="457200" y="1378813"/>
            <a:chExt cx="776889" cy="621300"/>
          </a:xfrm>
        </p:grpSpPr>
        <p:sp>
          <p:nvSpPr>
            <p:cNvPr id="3274" name="Google Shape;3274;p17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5" name="Google Shape;3275;p17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179"/>
          <p:cNvGrpSpPr/>
          <p:nvPr/>
        </p:nvGrpSpPr>
        <p:grpSpPr>
          <a:xfrm>
            <a:off x="457200" y="3390350"/>
            <a:ext cx="776889" cy="621300"/>
            <a:chOff x="457200" y="1378813"/>
            <a:chExt cx="776889" cy="621300"/>
          </a:xfrm>
        </p:grpSpPr>
        <p:sp>
          <p:nvSpPr>
            <p:cNvPr id="3277" name="Google Shape;3277;p17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78" name="Google Shape;3278;p17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9" name="Google Shape;3279;p17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0" name="Google Shape;3280;p17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7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7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7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4" name="Google Shape;3284;p17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5" name="Google Shape;3285;p17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86" name="Google Shape;3286;p179"/>
          <p:cNvGrpSpPr/>
          <p:nvPr/>
        </p:nvGrpSpPr>
        <p:grpSpPr>
          <a:xfrm>
            <a:off x="469500" y="4083075"/>
            <a:ext cx="776889" cy="621300"/>
            <a:chOff x="457200" y="1378813"/>
            <a:chExt cx="776889" cy="621300"/>
          </a:xfrm>
        </p:grpSpPr>
        <p:sp>
          <p:nvSpPr>
            <p:cNvPr id="3287" name="Google Shape;3287;p17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88" name="Google Shape;3288;p17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9" name="Google Shape;3289;p17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7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3291"/>
        <p:cNvGrpSpPr/>
        <p:nvPr/>
      </p:nvGrpSpPr>
      <p:grpSpPr>
        <a:xfrm>
          <a:off x="0" y="0"/>
          <a:ext cx="0" cy="0"/>
          <a:chOff x="0" y="0"/>
          <a:chExt cx="0" cy="0"/>
        </a:xfrm>
      </p:grpSpPr>
      <p:sp>
        <p:nvSpPr>
          <p:cNvPr id="3292" name="Google Shape;3292;p18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4" name="Google Shape;3294;p1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95" name="Google Shape;3295;p1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96" name="Google Shape;3296;p1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297" name="Google Shape;3297;p1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298" name="Google Shape;3298;p1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99" name="Google Shape;3299;p180"/>
          <p:cNvGrpSpPr/>
          <p:nvPr/>
        </p:nvGrpSpPr>
        <p:grpSpPr>
          <a:xfrm>
            <a:off x="457200" y="1237825"/>
            <a:ext cx="776900" cy="486300"/>
            <a:chOff x="457200" y="1466425"/>
            <a:chExt cx="776900" cy="486300"/>
          </a:xfrm>
        </p:grpSpPr>
        <p:sp>
          <p:nvSpPr>
            <p:cNvPr id="3300" name="Google Shape;3300;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01" name="Google Shape;3301;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2" name="Google Shape;3302;p18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3" name="Google Shape;3303;p18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4" name="Google Shape;3304;p180"/>
          <p:cNvGrpSpPr/>
          <p:nvPr/>
        </p:nvGrpSpPr>
        <p:grpSpPr>
          <a:xfrm>
            <a:off x="457200" y="1828900"/>
            <a:ext cx="776900" cy="486300"/>
            <a:chOff x="457200" y="1466425"/>
            <a:chExt cx="776900" cy="486300"/>
          </a:xfrm>
        </p:grpSpPr>
        <p:sp>
          <p:nvSpPr>
            <p:cNvPr id="3305" name="Google Shape;3305;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06" name="Google Shape;3306;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18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8" name="Google Shape;3308;p180"/>
          <p:cNvGrpSpPr/>
          <p:nvPr/>
        </p:nvGrpSpPr>
        <p:grpSpPr>
          <a:xfrm>
            <a:off x="457200" y="2419975"/>
            <a:ext cx="776900" cy="486300"/>
            <a:chOff x="457200" y="1466425"/>
            <a:chExt cx="776900" cy="486300"/>
          </a:xfrm>
        </p:grpSpPr>
        <p:sp>
          <p:nvSpPr>
            <p:cNvPr id="3309" name="Google Shape;3309;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10" name="Google Shape;3310;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1" name="Google Shape;3311;p18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2" name="Google Shape;3312;p180"/>
          <p:cNvGrpSpPr/>
          <p:nvPr/>
        </p:nvGrpSpPr>
        <p:grpSpPr>
          <a:xfrm>
            <a:off x="457200" y="3011050"/>
            <a:ext cx="776900" cy="486300"/>
            <a:chOff x="457200" y="1466425"/>
            <a:chExt cx="776900" cy="486300"/>
          </a:xfrm>
        </p:grpSpPr>
        <p:sp>
          <p:nvSpPr>
            <p:cNvPr id="3313" name="Google Shape;3313;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14" name="Google Shape;3314;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5" name="Google Shape;3315;p18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6" name="Google Shape;3316;p180"/>
          <p:cNvGrpSpPr/>
          <p:nvPr/>
        </p:nvGrpSpPr>
        <p:grpSpPr>
          <a:xfrm>
            <a:off x="457200" y="3602137"/>
            <a:ext cx="776900" cy="486300"/>
            <a:chOff x="457200" y="1466425"/>
            <a:chExt cx="776900" cy="486300"/>
          </a:xfrm>
        </p:grpSpPr>
        <p:sp>
          <p:nvSpPr>
            <p:cNvPr id="3317" name="Google Shape;3317;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18" name="Google Shape;3318;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9" name="Google Shape;3319;p18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0" name="Google Shape;3320;p180"/>
          <p:cNvGrpSpPr/>
          <p:nvPr/>
        </p:nvGrpSpPr>
        <p:grpSpPr>
          <a:xfrm>
            <a:off x="457200" y="4193262"/>
            <a:ext cx="776900" cy="486300"/>
            <a:chOff x="457200" y="1466425"/>
            <a:chExt cx="776900" cy="486300"/>
          </a:xfrm>
        </p:grpSpPr>
        <p:sp>
          <p:nvSpPr>
            <p:cNvPr id="3321" name="Google Shape;3321;p18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22" name="Google Shape;3322;p18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3" name="Google Shape;3323;p18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4" name="Google Shape;3324;p18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5" name="Google Shape;3325;p18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6" name="Google Shape;3326;p18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27" name="Google Shape;3327;p18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3328"/>
        <p:cNvGrpSpPr/>
        <p:nvPr/>
      </p:nvGrpSpPr>
      <p:grpSpPr>
        <a:xfrm>
          <a:off x="0" y="0"/>
          <a:ext cx="0" cy="0"/>
          <a:chOff x="0" y="0"/>
          <a:chExt cx="0" cy="0"/>
        </a:xfrm>
      </p:grpSpPr>
      <p:sp>
        <p:nvSpPr>
          <p:cNvPr id="3329" name="Google Shape;3329;p18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1" name="Google Shape;3331;p1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32" name="Google Shape;3332;p1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33" name="Google Shape;3333;p1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4" name="Google Shape;3334;p1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35" name="Google Shape;3335;p1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336" name="Google Shape;3336;p181"/>
          <p:cNvGrpSpPr/>
          <p:nvPr/>
        </p:nvGrpSpPr>
        <p:grpSpPr>
          <a:xfrm>
            <a:off x="457200" y="1237825"/>
            <a:ext cx="776900" cy="486300"/>
            <a:chOff x="457200" y="1466425"/>
            <a:chExt cx="776900" cy="486300"/>
          </a:xfrm>
        </p:grpSpPr>
        <p:sp>
          <p:nvSpPr>
            <p:cNvPr id="3337" name="Google Shape;3337;p18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38" name="Google Shape;3338;p18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9" name="Google Shape;3339;p18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40" name="Google Shape;3340;p18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1" name="Google Shape;3341;p181"/>
          <p:cNvGrpSpPr/>
          <p:nvPr/>
        </p:nvGrpSpPr>
        <p:grpSpPr>
          <a:xfrm>
            <a:off x="457200" y="1828900"/>
            <a:ext cx="776900" cy="486300"/>
            <a:chOff x="457200" y="1466425"/>
            <a:chExt cx="776900" cy="486300"/>
          </a:xfrm>
        </p:grpSpPr>
        <p:sp>
          <p:nvSpPr>
            <p:cNvPr id="3342" name="Google Shape;3342;p18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3" name="Google Shape;3343;p18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4" name="Google Shape;3344;p18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5" name="Google Shape;3345;p181"/>
          <p:cNvGrpSpPr/>
          <p:nvPr/>
        </p:nvGrpSpPr>
        <p:grpSpPr>
          <a:xfrm>
            <a:off x="457200" y="2419975"/>
            <a:ext cx="776900" cy="486300"/>
            <a:chOff x="457200" y="1466425"/>
            <a:chExt cx="776900" cy="486300"/>
          </a:xfrm>
        </p:grpSpPr>
        <p:sp>
          <p:nvSpPr>
            <p:cNvPr id="3346" name="Google Shape;3346;p18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47" name="Google Shape;3347;p18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18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9" name="Google Shape;3349;p181"/>
          <p:cNvGrpSpPr/>
          <p:nvPr/>
        </p:nvGrpSpPr>
        <p:grpSpPr>
          <a:xfrm>
            <a:off x="457200" y="3011050"/>
            <a:ext cx="776900" cy="486300"/>
            <a:chOff x="457200" y="1466425"/>
            <a:chExt cx="776900" cy="486300"/>
          </a:xfrm>
        </p:grpSpPr>
        <p:sp>
          <p:nvSpPr>
            <p:cNvPr id="3350" name="Google Shape;3350;p18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51" name="Google Shape;3351;p18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2" name="Google Shape;3352;p18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3" name="Google Shape;3353;p181"/>
          <p:cNvGrpSpPr/>
          <p:nvPr/>
        </p:nvGrpSpPr>
        <p:grpSpPr>
          <a:xfrm>
            <a:off x="457200" y="3602137"/>
            <a:ext cx="776900" cy="486300"/>
            <a:chOff x="457200" y="1466425"/>
            <a:chExt cx="776900" cy="486300"/>
          </a:xfrm>
        </p:grpSpPr>
        <p:sp>
          <p:nvSpPr>
            <p:cNvPr id="3354" name="Google Shape;3354;p18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55" name="Google Shape;3355;p18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6" name="Google Shape;3356;p18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7" name="Google Shape;3357;p181"/>
          <p:cNvGrpSpPr/>
          <p:nvPr/>
        </p:nvGrpSpPr>
        <p:grpSpPr>
          <a:xfrm>
            <a:off x="457200" y="4193262"/>
            <a:ext cx="776900" cy="486300"/>
            <a:chOff x="457200" y="1466425"/>
            <a:chExt cx="776900" cy="486300"/>
          </a:xfrm>
        </p:grpSpPr>
        <p:sp>
          <p:nvSpPr>
            <p:cNvPr id="3358" name="Google Shape;3358;p18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59" name="Google Shape;3359;p18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0" name="Google Shape;3360;p18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1" name="Google Shape;3361;p18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2" name="Google Shape;3362;p18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3" name="Google Shape;3363;p18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4" name="Google Shape;3364;p18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365"/>
        <p:cNvGrpSpPr/>
        <p:nvPr/>
      </p:nvGrpSpPr>
      <p:grpSpPr>
        <a:xfrm>
          <a:off x="0" y="0"/>
          <a:ext cx="0" cy="0"/>
          <a:chOff x="0" y="0"/>
          <a:chExt cx="0" cy="0"/>
        </a:xfrm>
      </p:grpSpPr>
      <p:sp>
        <p:nvSpPr>
          <p:cNvPr id="3366" name="Google Shape;3366;p18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8" name="Google Shape;3368;p1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69" name="Google Shape;3369;p1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70" name="Google Shape;3370;p1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71" name="Google Shape;3371;p1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72" name="Google Shape;3372;p1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373" name="Google Shape;3373;p182"/>
          <p:cNvGrpSpPr/>
          <p:nvPr/>
        </p:nvGrpSpPr>
        <p:grpSpPr>
          <a:xfrm>
            <a:off x="457222" y="1149803"/>
            <a:ext cx="713194" cy="446423"/>
            <a:chOff x="457200" y="1466425"/>
            <a:chExt cx="776900" cy="486300"/>
          </a:xfrm>
        </p:grpSpPr>
        <p:sp>
          <p:nvSpPr>
            <p:cNvPr id="3374" name="Google Shape;3374;p1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375" name="Google Shape;3375;p1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6" name="Google Shape;3376;p18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77" name="Google Shape;3377;p18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182"/>
          <p:cNvGrpSpPr/>
          <p:nvPr/>
        </p:nvGrpSpPr>
        <p:grpSpPr>
          <a:xfrm>
            <a:off x="457222" y="1672428"/>
            <a:ext cx="713194" cy="446423"/>
            <a:chOff x="457200" y="1466425"/>
            <a:chExt cx="776900" cy="486300"/>
          </a:xfrm>
        </p:grpSpPr>
        <p:sp>
          <p:nvSpPr>
            <p:cNvPr id="3379" name="Google Shape;3379;p1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380" name="Google Shape;3380;p1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1" name="Google Shape;3381;p18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82" name="Google Shape;3382;p18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3" name="Google Shape;3383;p182"/>
          <p:cNvGrpSpPr/>
          <p:nvPr/>
        </p:nvGrpSpPr>
        <p:grpSpPr>
          <a:xfrm>
            <a:off x="457197" y="2195578"/>
            <a:ext cx="713194" cy="446423"/>
            <a:chOff x="457200" y="1466425"/>
            <a:chExt cx="776900" cy="486300"/>
          </a:xfrm>
        </p:grpSpPr>
        <p:sp>
          <p:nvSpPr>
            <p:cNvPr id="3384" name="Google Shape;3384;p1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85" name="Google Shape;3385;p1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6" name="Google Shape;3386;p18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87" name="Google Shape;3387;p18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8" name="Google Shape;3388;p182"/>
          <p:cNvGrpSpPr/>
          <p:nvPr/>
        </p:nvGrpSpPr>
        <p:grpSpPr>
          <a:xfrm>
            <a:off x="457197" y="2718203"/>
            <a:ext cx="713194" cy="446423"/>
            <a:chOff x="457200" y="1466425"/>
            <a:chExt cx="776900" cy="486300"/>
          </a:xfrm>
        </p:grpSpPr>
        <p:sp>
          <p:nvSpPr>
            <p:cNvPr id="3389" name="Google Shape;3389;p1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90" name="Google Shape;3390;p1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1" name="Google Shape;3391;p18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2" name="Google Shape;3392;p18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3" name="Google Shape;3393;p182"/>
          <p:cNvGrpSpPr/>
          <p:nvPr/>
        </p:nvGrpSpPr>
        <p:grpSpPr>
          <a:xfrm>
            <a:off x="457222" y="3240828"/>
            <a:ext cx="713194" cy="446423"/>
            <a:chOff x="457200" y="1466425"/>
            <a:chExt cx="776900" cy="486300"/>
          </a:xfrm>
        </p:grpSpPr>
        <p:sp>
          <p:nvSpPr>
            <p:cNvPr id="3394" name="Google Shape;3394;p1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95" name="Google Shape;3395;p1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6" name="Google Shape;3396;p18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97" name="Google Shape;3397;p18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8" name="Google Shape;3398;p182"/>
          <p:cNvGrpSpPr/>
          <p:nvPr/>
        </p:nvGrpSpPr>
        <p:grpSpPr>
          <a:xfrm>
            <a:off x="457222" y="3763453"/>
            <a:ext cx="713194" cy="446423"/>
            <a:chOff x="457200" y="1466425"/>
            <a:chExt cx="776900" cy="486300"/>
          </a:xfrm>
        </p:grpSpPr>
        <p:sp>
          <p:nvSpPr>
            <p:cNvPr id="3399" name="Google Shape;3399;p1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0" name="Google Shape;3400;p1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1" name="Google Shape;3401;p18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2" name="Google Shape;3402;p18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3" name="Google Shape;3403;p182"/>
          <p:cNvGrpSpPr/>
          <p:nvPr/>
        </p:nvGrpSpPr>
        <p:grpSpPr>
          <a:xfrm>
            <a:off x="457222" y="4311603"/>
            <a:ext cx="713194" cy="446423"/>
            <a:chOff x="457200" y="1466425"/>
            <a:chExt cx="776900" cy="486300"/>
          </a:xfrm>
        </p:grpSpPr>
        <p:sp>
          <p:nvSpPr>
            <p:cNvPr id="3404" name="Google Shape;3404;p18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05" name="Google Shape;3405;p18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6" name="Google Shape;3406;p18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407"/>
        <p:cNvGrpSpPr/>
        <p:nvPr/>
      </p:nvGrpSpPr>
      <p:grpSpPr>
        <a:xfrm>
          <a:off x="0" y="0"/>
          <a:ext cx="0" cy="0"/>
          <a:chOff x="0" y="0"/>
          <a:chExt cx="0" cy="0"/>
        </a:xfrm>
      </p:grpSpPr>
      <p:sp>
        <p:nvSpPr>
          <p:cNvPr id="3408" name="Google Shape;3408;p1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9" name="Google Shape;3409;p1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10" name="Google Shape;3410;p1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11" name="Google Shape;3411;p1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12" name="Google Shape;3412;p1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13" name="Google Shape;3413;p1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4" name="Google Shape;3414;p18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5" name="Google Shape;3415;p183"/>
          <p:cNvGrpSpPr/>
          <p:nvPr/>
        </p:nvGrpSpPr>
        <p:grpSpPr>
          <a:xfrm>
            <a:off x="457427" y="3873038"/>
            <a:ext cx="602564" cy="377174"/>
            <a:chOff x="457200" y="1466425"/>
            <a:chExt cx="776900" cy="486300"/>
          </a:xfrm>
        </p:grpSpPr>
        <p:sp>
          <p:nvSpPr>
            <p:cNvPr id="3416" name="Google Shape;3416;p18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17" name="Google Shape;3417;p18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8" name="Google Shape;3418;p18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9" name="Google Shape;3419;p18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0" name="Google Shape;3420;p183"/>
          <p:cNvGrpSpPr/>
          <p:nvPr/>
        </p:nvGrpSpPr>
        <p:grpSpPr>
          <a:xfrm>
            <a:off x="457315" y="4311142"/>
            <a:ext cx="602564" cy="377174"/>
            <a:chOff x="457200" y="1466425"/>
            <a:chExt cx="776900" cy="486300"/>
          </a:xfrm>
        </p:grpSpPr>
        <p:sp>
          <p:nvSpPr>
            <p:cNvPr id="3421" name="Google Shape;3421;p18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22" name="Google Shape;3422;p18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3" name="Google Shape;3423;p18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4" name="Google Shape;3424;p18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5" name="Google Shape;3425;p183"/>
          <p:cNvGrpSpPr/>
          <p:nvPr/>
        </p:nvGrpSpPr>
        <p:grpSpPr>
          <a:xfrm>
            <a:off x="457377" y="2996663"/>
            <a:ext cx="602564" cy="377174"/>
            <a:chOff x="457200" y="1466425"/>
            <a:chExt cx="776900" cy="486300"/>
          </a:xfrm>
        </p:grpSpPr>
        <p:sp>
          <p:nvSpPr>
            <p:cNvPr id="3426" name="Google Shape;3426;p18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27" name="Google Shape;3427;p18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18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9" name="Google Shape;3429;p18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0" name="Google Shape;3430;p183"/>
          <p:cNvGrpSpPr/>
          <p:nvPr/>
        </p:nvGrpSpPr>
        <p:grpSpPr>
          <a:xfrm>
            <a:off x="457265" y="3434767"/>
            <a:ext cx="602564" cy="377174"/>
            <a:chOff x="457200" y="1466425"/>
            <a:chExt cx="776900" cy="486300"/>
          </a:xfrm>
        </p:grpSpPr>
        <p:sp>
          <p:nvSpPr>
            <p:cNvPr id="3431" name="Google Shape;3431;p18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432" name="Google Shape;3432;p18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3" name="Google Shape;3433;p18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4" name="Google Shape;3434;p18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183"/>
          <p:cNvGrpSpPr/>
          <p:nvPr/>
        </p:nvGrpSpPr>
        <p:grpSpPr>
          <a:xfrm>
            <a:off x="457402" y="2135288"/>
            <a:ext cx="602564" cy="377174"/>
            <a:chOff x="457200" y="1466425"/>
            <a:chExt cx="776900" cy="486300"/>
          </a:xfrm>
        </p:grpSpPr>
        <p:sp>
          <p:nvSpPr>
            <p:cNvPr id="3436" name="Google Shape;3436;p18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7" name="Google Shape;3437;p18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8" name="Google Shape;3438;p18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9" name="Google Shape;3439;p18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0" name="Google Shape;3440;p183"/>
          <p:cNvGrpSpPr/>
          <p:nvPr/>
        </p:nvGrpSpPr>
        <p:grpSpPr>
          <a:xfrm>
            <a:off x="457290" y="2573392"/>
            <a:ext cx="602564" cy="377174"/>
            <a:chOff x="457200" y="1466425"/>
            <a:chExt cx="776900" cy="486300"/>
          </a:xfrm>
        </p:grpSpPr>
        <p:sp>
          <p:nvSpPr>
            <p:cNvPr id="3441" name="Google Shape;3441;p18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442" name="Google Shape;3442;p18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3" name="Google Shape;3443;p18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4" name="Google Shape;3444;p18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5" name="Google Shape;3445;p183"/>
          <p:cNvGrpSpPr/>
          <p:nvPr/>
        </p:nvGrpSpPr>
        <p:grpSpPr>
          <a:xfrm>
            <a:off x="457352" y="1258913"/>
            <a:ext cx="602564" cy="377174"/>
            <a:chOff x="457200" y="1466425"/>
            <a:chExt cx="776900" cy="486300"/>
          </a:xfrm>
        </p:grpSpPr>
        <p:sp>
          <p:nvSpPr>
            <p:cNvPr id="3446" name="Google Shape;3446;p18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447" name="Google Shape;3447;p18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8" name="Google Shape;3448;p18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49" name="Google Shape;3449;p18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0" name="Google Shape;3450;p183"/>
          <p:cNvGrpSpPr/>
          <p:nvPr/>
        </p:nvGrpSpPr>
        <p:grpSpPr>
          <a:xfrm>
            <a:off x="457240" y="1697017"/>
            <a:ext cx="602564" cy="377174"/>
            <a:chOff x="457200" y="1466425"/>
            <a:chExt cx="776900" cy="486300"/>
          </a:xfrm>
        </p:grpSpPr>
        <p:sp>
          <p:nvSpPr>
            <p:cNvPr id="3451" name="Google Shape;3451;p18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452" name="Google Shape;3452;p18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3" name="Google Shape;3453;p18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1"/>
        <p:cNvGrpSpPr/>
        <p:nvPr/>
      </p:nvGrpSpPr>
      <p:grpSpPr>
        <a:xfrm>
          <a:off x="0" y="0"/>
          <a:ext cx="0" cy="0"/>
          <a:chOff x="0" y="0"/>
          <a:chExt cx="0" cy="0"/>
        </a:xfrm>
      </p:grpSpPr>
      <p:sp>
        <p:nvSpPr>
          <p:cNvPr id="182" name="Google Shape;182;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 name="Google Shape;184;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7" name="Google Shape;187;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 name="Google Shape;188;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9" name="Google Shape;189;p19"/>
          <p:cNvGrpSpPr/>
          <p:nvPr/>
        </p:nvGrpSpPr>
        <p:grpSpPr>
          <a:xfrm>
            <a:off x="457200" y="1300225"/>
            <a:ext cx="776889" cy="621300"/>
            <a:chOff x="457200" y="1378813"/>
            <a:chExt cx="776889" cy="621300"/>
          </a:xfrm>
        </p:grpSpPr>
        <p:sp>
          <p:nvSpPr>
            <p:cNvPr id="190" name="Google Shape;190;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1" name="Google Shape;191;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9"/>
          <p:cNvGrpSpPr/>
          <p:nvPr/>
        </p:nvGrpSpPr>
        <p:grpSpPr>
          <a:xfrm>
            <a:off x="457200" y="2000125"/>
            <a:ext cx="776889" cy="621300"/>
            <a:chOff x="457200" y="1378813"/>
            <a:chExt cx="776889" cy="621300"/>
          </a:xfrm>
        </p:grpSpPr>
        <p:sp>
          <p:nvSpPr>
            <p:cNvPr id="193" name="Google Shape;193;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4" name="Google Shape;194;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19"/>
          <p:cNvGrpSpPr/>
          <p:nvPr/>
        </p:nvGrpSpPr>
        <p:grpSpPr>
          <a:xfrm>
            <a:off x="457200" y="2692850"/>
            <a:ext cx="776889" cy="621300"/>
            <a:chOff x="457200" y="1378813"/>
            <a:chExt cx="776889" cy="621300"/>
          </a:xfrm>
        </p:grpSpPr>
        <p:sp>
          <p:nvSpPr>
            <p:cNvPr id="196" name="Google Shape;196;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7" name="Google Shape;197;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9"/>
          <p:cNvGrpSpPr/>
          <p:nvPr/>
        </p:nvGrpSpPr>
        <p:grpSpPr>
          <a:xfrm>
            <a:off x="457200" y="3390350"/>
            <a:ext cx="776889" cy="621300"/>
            <a:chOff x="457200" y="1378813"/>
            <a:chExt cx="776889" cy="621300"/>
          </a:xfrm>
        </p:grpSpPr>
        <p:sp>
          <p:nvSpPr>
            <p:cNvPr id="199" name="Google Shape;199;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0" name="Google Shape;200;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2" name="Google Shape;202;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7" name="Google Shape;207;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8" name="Google Shape;208;p19"/>
          <p:cNvGrpSpPr/>
          <p:nvPr/>
        </p:nvGrpSpPr>
        <p:grpSpPr>
          <a:xfrm>
            <a:off x="469500" y="4083075"/>
            <a:ext cx="776889" cy="621300"/>
            <a:chOff x="457200" y="1378813"/>
            <a:chExt cx="776889" cy="621300"/>
          </a:xfrm>
        </p:grpSpPr>
        <p:sp>
          <p:nvSpPr>
            <p:cNvPr id="209" name="Google Shape;209;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0" name="Google Shape;210;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454"/>
        <p:cNvGrpSpPr/>
        <p:nvPr/>
      </p:nvGrpSpPr>
      <p:grpSpPr>
        <a:xfrm>
          <a:off x="0" y="0"/>
          <a:ext cx="0" cy="0"/>
          <a:chOff x="0" y="0"/>
          <a:chExt cx="0" cy="0"/>
        </a:xfrm>
      </p:grpSpPr>
      <p:sp>
        <p:nvSpPr>
          <p:cNvPr id="3455" name="Google Shape;3455;p1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6" name="Google Shape;3456;p1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57" name="Google Shape;3457;p1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58" name="Google Shape;3458;p1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459" name="Google Shape;3459;p1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460" name="Google Shape;3460;p1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1" name="Google Shape;3461;p18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2" name="Google Shape;3462;p184"/>
          <p:cNvGrpSpPr/>
          <p:nvPr/>
        </p:nvGrpSpPr>
        <p:grpSpPr>
          <a:xfrm>
            <a:off x="457427" y="3873038"/>
            <a:ext cx="602564" cy="377174"/>
            <a:chOff x="457200" y="1466425"/>
            <a:chExt cx="776900" cy="486300"/>
          </a:xfrm>
        </p:grpSpPr>
        <p:sp>
          <p:nvSpPr>
            <p:cNvPr id="3463" name="Google Shape;3463;p18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64" name="Google Shape;3464;p18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5" name="Google Shape;3465;p18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6" name="Google Shape;3466;p18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7" name="Google Shape;3467;p184"/>
          <p:cNvGrpSpPr/>
          <p:nvPr/>
        </p:nvGrpSpPr>
        <p:grpSpPr>
          <a:xfrm>
            <a:off x="457315" y="4311142"/>
            <a:ext cx="602564" cy="377174"/>
            <a:chOff x="457200" y="1466425"/>
            <a:chExt cx="776900" cy="486300"/>
          </a:xfrm>
        </p:grpSpPr>
        <p:sp>
          <p:nvSpPr>
            <p:cNvPr id="3468" name="Google Shape;3468;p18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69" name="Google Shape;3469;p18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0" name="Google Shape;3470;p18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1" name="Google Shape;3471;p18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2" name="Google Shape;3472;p184"/>
          <p:cNvGrpSpPr/>
          <p:nvPr/>
        </p:nvGrpSpPr>
        <p:grpSpPr>
          <a:xfrm>
            <a:off x="457377" y="2996663"/>
            <a:ext cx="602564" cy="377174"/>
            <a:chOff x="457200" y="1466425"/>
            <a:chExt cx="776900" cy="486300"/>
          </a:xfrm>
        </p:grpSpPr>
        <p:sp>
          <p:nvSpPr>
            <p:cNvPr id="3473" name="Google Shape;3473;p18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74" name="Google Shape;3474;p18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5" name="Google Shape;3475;p18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6" name="Google Shape;3476;p18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184"/>
          <p:cNvGrpSpPr/>
          <p:nvPr/>
        </p:nvGrpSpPr>
        <p:grpSpPr>
          <a:xfrm>
            <a:off x="457265" y="3434767"/>
            <a:ext cx="602564" cy="377174"/>
            <a:chOff x="457200" y="1466425"/>
            <a:chExt cx="776900" cy="486300"/>
          </a:xfrm>
        </p:grpSpPr>
        <p:sp>
          <p:nvSpPr>
            <p:cNvPr id="3478" name="Google Shape;3478;p18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479" name="Google Shape;3479;p18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0" name="Google Shape;3480;p18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1" name="Google Shape;3481;p18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2" name="Google Shape;3482;p184"/>
          <p:cNvGrpSpPr/>
          <p:nvPr/>
        </p:nvGrpSpPr>
        <p:grpSpPr>
          <a:xfrm>
            <a:off x="457402" y="2135288"/>
            <a:ext cx="602564" cy="377174"/>
            <a:chOff x="457200" y="1466425"/>
            <a:chExt cx="776900" cy="486300"/>
          </a:xfrm>
        </p:grpSpPr>
        <p:sp>
          <p:nvSpPr>
            <p:cNvPr id="3483" name="Google Shape;3483;p18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84" name="Google Shape;3484;p18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5" name="Google Shape;3485;p18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6" name="Google Shape;3486;p18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7" name="Google Shape;3487;p184"/>
          <p:cNvGrpSpPr/>
          <p:nvPr/>
        </p:nvGrpSpPr>
        <p:grpSpPr>
          <a:xfrm>
            <a:off x="457290" y="2573392"/>
            <a:ext cx="602564" cy="377174"/>
            <a:chOff x="457200" y="1466425"/>
            <a:chExt cx="776900" cy="486300"/>
          </a:xfrm>
        </p:grpSpPr>
        <p:sp>
          <p:nvSpPr>
            <p:cNvPr id="3488" name="Google Shape;3488;p18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489" name="Google Shape;3489;p18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0" name="Google Shape;3490;p18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1" name="Google Shape;3491;p18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2" name="Google Shape;3492;p184"/>
          <p:cNvGrpSpPr/>
          <p:nvPr/>
        </p:nvGrpSpPr>
        <p:grpSpPr>
          <a:xfrm>
            <a:off x="457352" y="1258913"/>
            <a:ext cx="602564" cy="377174"/>
            <a:chOff x="457200" y="1466425"/>
            <a:chExt cx="776900" cy="486300"/>
          </a:xfrm>
        </p:grpSpPr>
        <p:sp>
          <p:nvSpPr>
            <p:cNvPr id="3493" name="Google Shape;3493;p18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494" name="Google Shape;3494;p18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5" name="Google Shape;3495;p18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96" name="Google Shape;3496;p18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7" name="Google Shape;3497;p184"/>
          <p:cNvGrpSpPr/>
          <p:nvPr/>
        </p:nvGrpSpPr>
        <p:grpSpPr>
          <a:xfrm>
            <a:off x="457240" y="1697017"/>
            <a:ext cx="602564" cy="377174"/>
            <a:chOff x="457200" y="1466425"/>
            <a:chExt cx="776900" cy="486300"/>
          </a:xfrm>
        </p:grpSpPr>
        <p:sp>
          <p:nvSpPr>
            <p:cNvPr id="3498" name="Google Shape;3498;p18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499" name="Google Shape;3499;p18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0" name="Google Shape;3500;p18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3501"/>
        <p:cNvGrpSpPr/>
        <p:nvPr/>
      </p:nvGrpSpPr>
      <p:grpSpPr>
        <a:xfrm>
          <a:off x="0" y="0"/>
          <a:ext cx="0" cy="0"/>
          <a:chOff x="0" y="0"/>
          <a:chExt cx="0" cy="0"/>
        </a:xfrm>
      </p:grpSpPr>
      <p:sp>
        <p:nvSpPr>
          <p:cNvPr id="3502" name="Google Shape;3502;p1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3" name="Google Shape;3503;p1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04" name="Google Shape;3504;p1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05" name="Google Shape;3505;p1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06" name="Google Shape;3506;p1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07" name="Google Shape;3507;p1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08" name="Google Shape;3508;p185"/>
          <p:cNvGrpSpPr/>
          <p:nvPr/>
        </p:nvGrpSpPr>
        <p:grpSpPr>
          <a:xfrm>
            <a:off x="457181" y="1345103"/>
            <a:ext cx="533372" cy="533480"/>
            <a:chOff x="457200" y="1378813"/>
            <a:chExt cx="695400" cy="695450"/>
          </a:xfrm>
        </p:grpSpPr>
        <p:sp>
          <p:nvSpPr>
            <p:cNvPr id="3509" name="Google Shape;3509;p18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510" name="Google Shape;3510;p18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1" name="Google Shape;3511;p18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8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13" name="Google Shape;3513;p185"/>
          <p:cNvGrpSpPr/>
          <p:nvPr/>
        </p:nvGrpSpPr>
        <p:grpSpPr>
          <a:xfrm>
            <a:off x="3305156" y="1345103"/>
            <a:ext cx="533372" cy="533480"/>
            <a:chOff x="457200" y="1378813"/>
            <a:chExt cx="695400" cy="695450"/>
          </a:xfrm>
        </p:grpSpPr>
        <p:sp>
          <p:nvSpPr>
            <p:cNvPr id="3514" name="Google Shape;3514;p18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515" name="Google Shape;3515;p18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6" name="Google Shape;3516;p18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8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18" name="Google Shape;3518;p185"/>
          <p:cNvGrpSpPr/>
          <p:nvPr/>
        </p:nvGrpSpPr>
        <p:grpSpPr>
          <a:xfrm>
            <a:off x="6134081" y="1345853"/>
            <a:ext cx="533372" cy="533480"/>
            <a:chOff x="457200" y="1378813"/>
            <a:chExt cx="695400" cy="695450"/>
          </a:xfrm>
        </p:grpSpPr>
        <p:sp>
          <p:nvSpPr>
            <p:cNvPr id="3519" name="Google Shape;3519;p18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520" name="Google Shape;3520;p18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1" name="Google Shape;3521;p18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8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3523"/>
        <p:cNvGrpSpPr/>
        <p:nvPr/>
      </p:nvGrpSpPr>
      <p:grpSpPr>
        <a:xfrm>
          <a:off x="0" y="0"/>
          <a:ext cx="0" cy="0"/>
          <a:chOff x="0" y="0"/>
          <a:chExt cx="0" cy="0"/>
        </a:xfrm>
      </p:grpSpPr>
      <p:pic>
        <p:nvPicPr>
          <p:cNvPr id="3524" name="Google Shape;3524;p18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3525" name="Google Shape;3525;p18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27" name="Google Shape;3527;p1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28" name="Google Shape;3528;p1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29" name="Google Shape;3529;p1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30" name="Google Shape;3530;p1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31" name="Google Shape;3531;p1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32" name="Google Shape;3532;p186"/>
          <p:cNvGrpSpPr/>
          <p:nvPr/>
        </p:nvGrpSpPr>
        <p:grpSpPr>
          <a:xfrm>
            <a:off x="457206" y="1421303"/>
            <a:ext cx="533372" cy="533480"/>
            <a:chOff x="457200" y="1378813"/>
            <a:chExt cx="695400" cy="695450"/>
          </a:xfrm>
        </p:grpSpPr>
        <p:sp>
          <p:nvSpPr>
            <p:cNvPr id="3533" name="Google Shape;3533;p18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534" name="Google Shape;3534;p18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5" name="Google Shape;3535;p18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6" name="Google Shape;3536;p18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7" name="Google Shape;3537;p18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186"/>
          <p:cNvGrpSpPr/>
          <p:nvPr/>
        </p:nvGrpSpPr>
        <p:grpSpPr>
          <a:xfrm>
            <a:off x="4936306" y="1423553"/>
            <a:ext cx="533372" cy="533480"/>
            <a:chOff x="457200" y="1378813"/>
            <a:chExt cx="695400" cy="695450"/>
          </a:xfrm>
        </p:grpSpPr>
        <p:sp>
          <p:nvSpPr>
            <p:cNvPr id="3539" name="Google Shape;3539;p18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540" name="Google Shape;3540;p18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1" name="Google Shape;3541;p18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2" name="Google Shape;3542;p18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3543"/>
        <p:cNvGrpSpPr/>
        <p:nvPr/>
      </p:nvGrpSpPr>
      <p:grpSpPr>
        <a:xfrm>
          <a:off x="0" y="0"/>
          <a:ext cx="0" cy="0"/>
          <a:chOff x="0" y="0"/>
          <a:chExt cx="0" cy="0"/>
        </a:xfrm>
      </p:grpSpPr>
      <p:sp>
        <p:nvSpPr>
          <p:cNvPr id="3544" name="Google Shape;3544;p1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45" name="Google Shape;3545;p1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46" name="Google Shape;3546;p1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47" name="Google Shape;3547;p1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48" name="Google Shape;3548;p1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49" name="Google Shape;3549;p1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0" name="Google Shape;3550;p18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3551" name="Google Shape;3551;p18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8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8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8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8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3556" name="Google Shape;3556;p18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3557" name="Google Shape;3557;p18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8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8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8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8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3562" name="Google Shape;3562;p18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3563" name="Google Shape;3563;p18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8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8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6" name="Google Shape;3566;p18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3567" name="Google Shape;3567;p18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8" name="Google Shape;3568;p18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9" name="Google Shape;3569;p18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3570"/>
        <p:cNvGrpSpPr/>
        <p:nvPr/>
      </p:nvGrpSpPr>
      <p:grpSpPr>
        <a:xfrm>
          <a:off x="0" y="0"/>
          <a:ext cx="0" cy="0"/>
          <a:chOff x="0" y="0"/>
          <a:chExt cx="0" cy="0"/>
        </a:xfrm>
      </p:grpSpPr>
      <p:sp>
        <p:nvSpPr>
          <p:cNvPr id="3571" name="Google Shape;3571;p18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3" name="Google Shape;3573;p1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74" name="Google Shape;3574;p1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75" name="Google Shape;3575;p1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76" name="Google Shape;3576;p1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77" name="Google Shape;3577;p1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8" name="Google Shape;3578;p18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9" name="Google Shape;3579;p18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8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8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8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3" name="Google Shape;3583;p18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4" name="Google Shape;3584;p18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585" name="Google Shape;3585;p18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3586" name="Google Shape;3586;p18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3587" name="Google Shape;3587;p18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3588" name="Google Shape;3588;p18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3589"/>
        <p:cNvGrpSpPr/>
        <p:nvPr/>
      </p:nvGrpSpPr>
      <p:grpSpPr>
        <a:xfrm>
          <a:off x="0" y="0"/>
          <a:ext cx="0" cy="0"/>
          <a:chOff x="0" y="0"/>
          <a:chExt cx="0" cy="0"/>
        </a:xfrm>
      </p:grpSpPr>
      <p:sp>
        <p:nvSpPr>
          <p:cNvPr id="3590" name="Google Shape;3590;p18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2" name="Google Shape;3592;p1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593" name="Google Shape;3593;p1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594" name="Google Shape;3594;p1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595" name="Google Shape;3595;p1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596" name="Google Shape;3596;p1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7" name="Google Shape;3597;p18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8" name="Google Shape;3598;p18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8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8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8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2" name="Google Shape;3602;p18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3" name="Google Shape;3603;p18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04" name="Google Shape;3604;p18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3605" name="Google Shape;3605;p18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3606" name="Google Shape;3606;p18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3607" name="Google Shape;3607;p18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3608"/>
        <p:cNvGrpSpPr/>
        <p:nvPr/>
      </p:nvGrpSpPr>
      <p:grpSpPr>
        <a:xfrm>
          <a:off x="0" y="0"/>
          <a:ext cx="0" cy="0"/>
          <a:chOff x="0" y="0"/>
          <a:chExt cx="0" cy="0"/>
        </a:xfrm>
      </p:grpSpPr>
      <p:sp>
        <p:nvSpPr>
          <p:cNvPr id="3609" name="Google Shape;3609;p19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1" name="Google Shape;3611;p1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12" name="Google Shape;3612;p1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13" name="Google Shape;3613;p1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14" name="Google Shape;3614;p1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15" name="Google Shape;3615;p1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6" name="Google Shape;3616;p19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7" name="Google Shape;3617;p19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9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9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9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1" name="Google Shape;3621;p19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22" name="Google Shape;3622;p19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23" name="Google Shape;3623;p19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3624" name="Google Shape;3624;p19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3625" name="Google Shape;3625;p19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3626" name="Google Shape;3626;p19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3627"/>
        <p:cNvGrpSpPr/>
        <p:nvPr/>
      </p:nvGrpSpPr>
      <p:grpSpPr>
        <a:xfrm>
          <a:off x="0" y="0"/>
          <a:ext cx="0" cy="0"/>
          <a:chOff x="0" y="0"/>
          <a:chExt cx="0" cy="0"/>
        </a:xfrm>
      </p:grpSpPr>
      <p:sp>
        <p:nvSpPr>
          <p:cNvPr id="3628" name="Google Shape;3628;p19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0" name="Google Shape;3630;p1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31" name="Google Shape;3631;p1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32" name="Google Shape;3632;p1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33" name="Google Shape;3633;p1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34" name="Google Shape;3634;p1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5" name="Google Shape;3635;p19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6" name="Google Shape;3636;p19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9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9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9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0" name="Google Shape;3640;p19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1" name="Google Shape;3641;p19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42" name="Google Shape;3642;p19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3643" name="Google Shape;3643;p19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3644" name="Google Shape;3644;p19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3645" name="Google Shape;3645;p19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3646"/>
        <p:cNvGrpSpPr/>
        <p:nvPr/>
      </p:nvGrpSpPr>
      <p:grpSpPr>
        <a:xfrm>
          <a:off x="0" y="0"/>
          <a:ext cx="0" cy="0"/>
          <a:chOff x="0" y="0"/>
          <a:chExt cx="0" cy="0"/>
        </a:xfrm>
      </p:grpSpPr>
      <p:sp>
        <p:nvSpPr>
          <p:cNvPr id="3647" name="Google Shape;3647;p19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9" name="Google Shape;3649;p1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50" name="Google Shape;3650;p1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51" name="Google Shape;3651;p1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52" name="Google Shape;3652;p1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53" name="Google Shape;3653;p1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4" name="Google Shape;3654;p19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5" name="Google Shape;3655;p19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9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9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9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9" name="Google Shape;3659;p19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0" name="Google Shape;3660;p19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1" name="Google Shape;3661;p19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9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63" name="Google Shape;3663;p19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3664" name="Google Shape;3664;p19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3665" name="Google Shape;3665;p19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3666" name="Google Shape;3666;p19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3667" name="Google Shape;3667;p19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3668"/>
        <p:cNvGrpSpPr/>
        <p:nvPr/>
      </p:nvGrpSpPr>
      <p:grpSpPr>
        <a:xfrm>
          <a:off x="0" y="0"/>
          <a:ext cx="0" cy="0"/>
          <a:chOff x="0" y="0"/>
          <a:chExt cx="0" cy="0"/>
        </a:xfrm>
      </p:grpSpPr>
      <p:sp>
        <p:nvSpPr>
          <p:cNvPr id="3669" name="Google Shape;3669;p19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1" name="Google Shape;3671;p1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72" name="Google Shape;3672;p1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73" name="Google Shape;3673;p1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74" name="Google Shape;3674;p1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75" name="Google Shape;3675;p1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6" name="Google Shape;3676;p19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7" name="Google Shape;3677;p19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9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9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9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1" name="Google Shape;3681;p19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2" name="Google Shape;3682;p19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3" name="Google Shape;3683;p19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9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685" name="Google Shape;3685;p19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3686" name="Google Shape;3686;p19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3687" name="Google Shape;3687;p19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3688" name="Google Shape;3688;p19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3689" name="Google Shape;3689;p19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3"/>
        <p:cNvGrpSpPr/>
        <p:nvPr/>
      </p:nvGrpSpPr>
      <p:grpSpPr>
        <a:xfrm>
          <a:off x="0" y="0"/>
          <a:ext cx="0" cy="0"/>
          <a:chOff x="0" y="0"/>
          <a:chExt cx="0" cy="0"/>
        </a:xfrm>
      </p:grpSpPr>
      <p:sp>
        <p:nvSpPr>
          <p:cNvPr id="214" name="Google Shape;214;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 name="Google Shape;216;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7" name="Google Shape;217;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8" name="Google Shape;218;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9" name="Google Shape;219;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20" name="Google Shape;220;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1" name="Google Shape;221;p20"/>
          <p:cNvGrpSpPr/>
          <p:nvPr/>
        </p:nvGrpSpPr>
        <p:grpSpPr>
          <a:xfrm>
            <a:off x="457200" y="1237825"/>
            <a:ext cx="776900" cy="486300"/>
            <a:chOff x="457200" y="1466425"/>
            <a:chExt cx="776900" cy="486300"/>
          </a:xfrm>
        </p:grpSpPr>
        <p:sp>
          <p:nvSpPr>
            <p:cNvPr id="222" name="Google Shape;22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3" name="Google Shape;22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 name="Google Shape;224;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5" name="Google Shape;225;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20"/>
          <p:cNvGrpSpPr/>
          <p:nvPr/>
        </p:nvGrpSpPr>
        <p:grpSpPr>
          <a:xfrm>
            <a:off x="457200" y="1828900"/>
            <a:ext cx="776900" cy="486300"/>
            <a:chOff x="457200" y="1466425"/>
            <a:chExt cx="776900" cy="486300"/>
          </a:xfrm>
        </p:grpSpPr>
        <p:sp>
          <p:nvSpPr>
            <p:cNvPr id="227" name="Google Shape;227;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8" name="Google Shape;228;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20"/>
          <p:cNvGrpSpPr/>
          <p:nvPr/>
        </p:nvGrpSpPr>
        <p:grpSpPr>
          <a:xfrm>
            <a:off x="457200" y="2419975"/>
            <a:ext cx="776900" cy="486300"/>
            <a:chOff x="457200" y="1466425"/>
            <a:chExt cx="776900" cy="486300"/>
          </a:xfrm>
        </p:grpSpPr>
        <p:sp>
          <p:nvSpPr>
            <p:cNvPr id="231" name="Google Shape;23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2" name="Google Shape;23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20"/>
          <p:cNvGrpSpPr/>
          <p:nvPr/>
        </p:nvGrpSpPr>
        <p:grpSpPr>
          <a:xfrm>
            <a:off x="457200" y="3011050"/>
            <a:ext cx="776900" cy="486300"/>
            <a:chOff x="457200" y="1466425"/>
            <a:chExt cx="776900" cy="486300"/>
          </a:xfrm>
        </p:grpSpPr>
        <p:sp>
          <p:nvSpPr>
            <p:cNvPr id="235" name="Google Shape;235;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6" name="Google Shape;236;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0"/>
          <p:cNvGrpSpPr/>
          <p:nvPr/>
        </p:nvGrpSpPr>
        <p:grpSpPr>
          <a:xfrm>
            <a:off x="457200" y="3602137"/>
            <a:ext cx="776900" cy="486300"/>
            <a:chOff x="457200" y="1466425"/>
            <a:chExt cx="776900" cy="486300"/>
          </a:xfrm>
        </p:grpSpPr>
        <p:sp>
          <p:nvSpPr>
            <p:cNvPr id="239" name="Google Shape;239;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0" name="Google Shape;240;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 name="Google Shape;242;p20"/>
          <p:cNvGrpSpPr/>
          <p:nvPr/>
        </p:nvGrpSpPr>
        <p:grpSpPr>
          <a:xfrm>
            <a:off x="457200" y="4193262"/>
            <a:ext cx="776900" cy="486300"/>
            <a:chOff x="457200" y="1466425"/>
            <a:chExt cx="776900" cy="486300"/>
          </a:xfrm>
        </p:grpSpPr>
        <p:sp>
          <p:nvSpPr>
            <p:cNvPr id="243" name="Google Shape;243;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4" name="Google Shape;244;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9" name="Google Shape;249;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3690"/>
        <p:cNvGrpSpPr/>
        <p:nvPr/>
      </p:nvGrpSpPr>
      <p:grpSpPr>
        <a:xfrm>
          <a:off x="0" y="0"/>
          <a:ext cx="0" cy="0"/>
          <a:chOff x="0" y="0"/>
          <a:chExt cx="0" cy="0"/>
        </a:xfrm>
      </p:grpSpPr>
      <p:sp>
        <p:nvSpPr>
          <p:cNvPr id="3691" name="Google Shape;3691;p19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3" name="Google Shape;3693;p1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94" name="Google Shape;3694;p1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95" name="Google Shape;3695;p1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696" name="Google Shape;3696;p1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97" name="Google Shape;3697;p1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8" name="Google Shape;3698;p19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9" name="Google Shape;3699;p19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9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9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9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3" name="Google Shape;3703;p19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4" name="Google Shape;3704;p19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5" name="Google Shape;3705;p19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9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07" name="Google Shape;3707;p19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3708" name="Google Shape;3708;p19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3709" name="Google Shape;3709;p19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3710" name="Google Shape;3710;p19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3711" name="Google Shape;3711;p19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3712"/>
        <p:cNvGrpSpPr/>
        <p:nvPr/>
      </p:nvGrpSpPr>
      <p:grpSpPr>
        <a:xfrm>
          <a:off x="0" y="0"/>
          <a:ext cx="0" cy="0"/>
          <a:chOff x="0" y="0"/>
          <a:chExt cx="0" cy="0"/>
        </a:xfrm>
      </p:grpSpPr>
      <p:sp>
        <p:nvSpPr>
          <p:cNvPr id="3713" name="Google Shape;3713;p19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5" name="Google Shape;3715;p1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16" name="Google Shape;3716;p1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17" name="Google Shape;3717;p1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18" name="Google Shape;3718;p1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19" name="Google Shape;3719;p1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0" name="Google Shape;3720;p19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1" name="Google Shape;3721;p19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9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9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9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5" name="Google Shape;3725;p19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6" name="Google Shape;3726;p19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7" name="Google Shape;3727;p19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9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29" name="Google Shape;3729;p19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3730" name="Google Shape;3730;p19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3731" name="Google Shape;3731;p19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3732" name="Google Shape;3732;p19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3733" name="Google Shape;3733;p19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3734"/>
        <p:cNvGrpSpPr/>
        <p:nvPr/>
      </p:nvGrpSpPr>
      <p:grpSpPr>
        <a:xfrm>
          <a:off x="0" y="0"/>
          <a:ext cx="0" cy="0"/>
          <a:chOff x="0" y="0"/>
          <a:chExt cx="0" cy="0"/>
        </a:xfrm>
      </p:grpSpPr>
      <p:sp>
        <p:nvSpPr>
          <p:cNvPr id="3735" name="Google Shape;3735;p19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7" name="Google Shape;3737;p1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38" name="Google Shape;3738;p1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39" name="Google Shape;3739;p1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40" name="Google Shape;3740;p1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41" name="Google Shape;3741;p1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2" name="Google Shape;3742;p19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3" name="Google Shape;3743;p19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9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9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9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9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9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9" name="Google Shape;3749;p19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0" name="Google Shape;3750;p19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1" name="Google Shape;3751;p19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2" name="Google Shape;3752;p19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53" name="Google Shape;3753;p19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3754" name="Google Shape;3754;p19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3755" name="Google Shape;3755;p19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3756" name="Google Shape;3756;p19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3757" name="Google Shape;3757;p19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3758" name="Google Shape;3758;p19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3759"/>
        <p:cNvGrpSpPr/>
        <p:nvPr/>
      </p:nvGrpSpPr>
      <p:grpSpPr>
        <a:xfrm>
          <a:off x="0" y="0"/>
          <a:ext cx="0" cy="0"/>
          <a:chOff x="0" y="0"/>
          <a:chExt cx="0" cy="0"/>
        </a:xfrm>
      </p:grpSpPr>
      <p:sp>
        <p:nvSpPr>
          <p:cNvPr id="3760" name="Google Shape;3760;p19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2" name="Google Shape;3762;p1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63" name="Google Shape;3763;p1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64" name="Google Shape;3764;p1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65" name="Google Shape;3765;p1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66" name="Google Shape;3766;p1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7" name="Google Shape;3767;p19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68" name="Google Shape;3768;p19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9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9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9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9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9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4" name="Google Shape;3774;p19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5" name="Google Shape;3775;p19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6" name="Google Shape;3776;p19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7" name="Google Shape;3777;p19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778" name="Google Shape;3778;p19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3779" name="Google Shape;3779;p19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3780" name="Google Shape;3780;p19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3781" name="Google Shape;3781;p19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3782" name="Google Shape;3782;p19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3783" name="Google Shape;3783;p19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3784"/>
        <p:cNvGrpSpPr/>
        <p:nvPr/>
      </p:nvGrpSpPr>
      <p:grpSpPr>
        <a:xfrm>
          <a:off x="0" y="0"/>
          <a:ext cx="0" cy="0"/>
          <a:chOff x="0" y="0"/>
          <a:chExt cx="0" cy="0"/>
        </a:xfrm>
      </p:grpSpPr>
      <p:sp>
        <p:nvSpPr>
          <p:cNvPr id="3785" name="Google Shape;3785;p19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7" name="Google Shape;3787;p1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8" name="Google Shape;3788;p1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89" name="Google Shape;3789;p1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90" name="Google Shape;3790;p1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91" name="Google Shape;3791;p1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2" name="Google Shape;3792;p19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3" name="Google Shape;3793;p19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9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9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9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9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9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9" name="Google Shape;3799;p19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0" name="Google Shape;3800;p19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1" name="Google Shape;3801;p19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2" name="Google Shape;3802;p19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03" name="Google Shape;3803;p19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3804" name="Google Shape;3804;p19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3805" name="Google Shape;3805;p19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3806" name="Google Shape;3806;p19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3807" name="Google Shape;3807;p19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3808" name="Google Shape;3808;p19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3809"/>
        <p:cNvGrpSpPr/>
        <p:nvPr/>
      </p:nvGrpSpPr>
      <p:grpSpPr>
        <a:xfrm>
          <a:off x="0" y="0"/>
          <a:ext cx="0" cy="0"/>
          <a:chOff x="0" y="0"/>
          <a:chExt cx="0" cy="0"/>
        </a:xfrm>
      </p:grpSpPr>
      <p:sp>
        <p:nvSpPr>
          <p:cNvPr id="3810" name="Google Shape;3810;p19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2" name="Google Shape;3812;p1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13" name="Google Shape;3813;p1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4" name="Google Shape;3814;p1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5" name="Google Shape;3815;p1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6" name="Google Shape;3816;p1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7" name="Google Shape;3817;p19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18" name="Google Shape;3818;p19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9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9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9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9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9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4" name="Google Shape;3824;p19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5" name="Google Shape;3825;p19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6" name="Google Shape;3826;p19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7" name="Google Shape;3827;p19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28" name="Google Shape;3828;p19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3829" name="Google Shape;3829;p19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3830" name="Google Shape;3830;p19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3831" name="Google Shape;3831;p19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3832" name="Google Shape;3832;p19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3833" name="Google Shape;3833;p19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3834"/>
        <p:cNvGrpSpPr/>
        <p:nvPr/>
      </p:nvGrpSpPr>
      <p:grpSpPr>
        <a:xfrm>
          <a:off x="0" y="0"/>
          <a:ext cx="0" cy="0"/>
          <a:chOff x="0" y="0"/>
          <a:chExt cx="0" cy="0"/>
        </a:xfrm>
      </p:grpSpPr>
      <p:sp>
        <p:nvSpPr>
          <p:cNvPr id="3835" name="Google Shape;3835;p20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7" name="Google Shape;3837;p2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38" name="Google Shape;3838;p2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39" name="Google Shape;3839;p2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40" name="Google Shape;3840;p2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41" name="Google Shape;3841;p2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2" name="Google Shape;3842;p20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3" name="Google Shape;3843;p20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0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5" name="Google Shape;3845;p20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0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7" name="Google Shape;3847;p20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0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9" name="Google Shape;3849;p20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0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1" name="Google Shape;3851;p20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0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3" name="Google Shape;3853;p20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0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55" name="Google Shape;3855;p20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3856" name="Google Shape;3856;p20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3857" name="Google Shape;3857;p20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3858" name="Google Shape;3858;p20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3859" name="Google Shape;3859;p20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3860" name="Google Shape;3860;p20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3861" name="Google Shape;3861;p20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3862"/>
        <p:cNvGrpSpPr/>
        <p:nvPr/>
      </p:nvGrpSpPr>
      <p:grpSpPr>
        <a:xfrm>
          <a:off x="0" y="0"/>
          <a:ext cx="0" cy="0"/>
          <a:chOff x="0" y="0"/>
          <a:chExt cx="0" cy="0"/>
        </a:xfrm>
      </p:grpSpPr>
      <p:sp>
        <p:nvSpPr>
          <p:cNvPr id="3863" name="Google Shape;3863;p20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65" name="Google Shape;3865;p2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66" name="Google Shape;3866;p2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67" name="Google Shape;3867;p2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68" name="Google Shape;3868;p2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69" name="Google Shape;3869;p2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0" name="Google Shape;3870;p20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1" name="Google Shape;3871;p20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0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3" name="Google Shape;3873;p20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0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5" name="Google Shape;3875;p20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0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7" name="Google Shape;3877;p20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0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9" name="Google Shape;3879;p20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0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1" name="Google Shape;3881;p20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0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883" name="Google Shape;3883;p20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3884" name="Google Shape;3884;p20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3885" name="Google Shape;3885;p20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3886" name="Google Shape;3886;p20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3887" name="Google Shape;3887;p20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3888" name="Google Shape;3888;p20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3889" name="Google Shape;3889;p20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3890"/>
        <p:cNvGrpSpPr/>
        <p:nvPr/>
      </p:nvGrpSpPr>
      <p:grpSpPr>
        <a:xfrm>
          <a:off x="0" y="0"/>
          <a:ext cx="0" cy="0"/>
          <a:chOff x="0" y="0"/>
          <a:chExt cx="0" cy="0"/>
        </a:xfrm>
      </p:grpSpPr>
      <p:sp>
        <p:nvSpPr>
          <p:cNvPr id="3891" name="Google Shape;3891;p20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0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3" name="Google Shape;3893;p20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94" name="Google Shape;3894;p20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95" name="Google Shape;3895;p20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96" name="Google Shape;3896;p20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97" name="Google Shape;3897;p20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8" name="Google Shape;3898;p20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99" name="Google Shape;3899;p20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0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1" name="Google Shape;3901;p20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0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3" name="Google Shape;3903;p20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0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5" name="Google Shape;3905;p20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0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7" name="Google Shape;3907;p20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0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9" name="Google Shape;3909;p20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0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11" name="Google Shape;3911;p20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3912" name="Google Shape;3912;p20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3913" name="Google Shape;3913;p20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3914" name="Google Shape;3914;p20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3915" name="Google Shape;3915;p20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3916" name="Google Shape;3916;p20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3917" name="Google Shape;3917;p20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3918"/>
        <p:cNvGrpSpPr/>
        <p:nvPr/>
      </p:nvGrpSpPr>
      <p:grpSpPr>
        <a:xfrm>
          <a:off x="0" y="0"/>
          <a:ext cx="0" cy="0"/>
          <a:chOff x="0" y="0"/>
          <a:chExt cx="0" cy="0"/>
        </a:xfrm>
      </p:grpSpPr>
      <p:sp>
        <p:nvSpPr>
          <p:cNvPr id="3919" name="Google Shape;3919;p20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0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1" name="Google Shape;3921;p20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22" name="Google Shape;3922;p20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23" name="Google Shape;3923;p20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24" name="Google Shape;3924;p20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25" name="Google Shape;3925;p20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6" name="Google Shape;3926;p20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7" name="Google Shape;3927;p20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0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9" name="Google Shape;3929;p20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0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1" name="Google Shape;3931;p20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0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3" name="Google Shape;3933;p20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0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5" name="Google Shape;3935;p20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0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7" name="Google Shape;3937;p20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0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39" name="Google Shape;3939;p20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3940" name="Google Shape;3940;p20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3941" name="Google Shape;3941;p20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3942" name="Google Shape;3942;p20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3943" name="Google Shape;3943;p20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3944" name="Google Shape;3944;p20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3945" name="Google Shape;3945;p20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0" name="Google Shape;20;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2" name="Google Shape;22;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3" name="Google Shape;23;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 name="Google Shape;25;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6" name="Google Shape;26;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7" name="Google Shape;27;p3"/>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50"/>
        <p:cNvGrpSpPr/>
        <p:nvPr/>
      </p:nvGrpSpPr>
      <p:grpSpPr>
        <a:xfrm>
          <a:off x="0" y="0"/>
          <a:ext cx="0" cy="0"/>
          <a:chOff x="0" y="0"/>
          <a:chExt cx="0" cy="0"/>
        </a:xfrm>
      </p:grpSpPr>
      <p:sp>
        <p:nvSpPr>
          <p:cNvPr id="251" name="Google Shape;251;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3" name="Google Shape;253;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4" name="Google Shape;254;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6" name="Google Shape;256;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7" name="Google Shape;257;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8" name="Google Shape;258;p21"/>
          <p:cNvGrpSpPr/>
          <p:nvPr/>
        </p:nvGrpSpPr>
        <p:grpSpPr>
          <a:xfrm>
            <a:off x="457200" y="1237825"/>
            <a:ext cx="776900" cy="486300"/>
            <a:chOff x="457200" y="1466425"/>
            <a:chExt cx="776900" cy="486300"/>
          </a:xfrm>
        </p:grpSpPr>
        <p:sp>
          <p:nvSpPr>
            <p:cNvPr id="259" name="Google Shape;259;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0" name="Google Shape;260;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2" name="Google Shape;262;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21"/>
          <p:cNvGrpSpPr/>
          <p:nvPr/>
        </p:nvGrpSpPr>
        <p:grpSpPr>
          <a:xfrm>
            <a:off x="457200" y="1828900"/>
            <a:ext cx="776900" cy="486300"/>
            <a:chOff x="457200" y="1466425"/>
            <a:chExt cx="776900" cy="486300"/>
          </a:xfrm>
        </p:grpSpPr>
        <p:sp>
          <p:nvSpPr>
            <p:cNvPr id="264" name="Google Shape;264;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5" name="Google Shape;265;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21"/>
          <p:cNvGrpSpPr/>
          <p:nvPr/>
        </p:nvGrpSpPr>
        <p:grpSpPr>
          <a:xfrm>
            <a:off x="457200" y="2419975"/>
            <a:ext cx="776900" cy="486300"/>
            <a:chOff x="457200" y="1466425"/>
            <a:chExt cx="776900" cy="486300"/>
          </a:xfrm>
        </p:grpSpPr>
        <p:sp>
          <p:nvSpPr>
            <p:cNvPr id="268" name="Google Shape;268;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9" name="Google Shape;269;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 name="Google Shape;271;p21"/>
          <p:cNvGrpSpPr/>
          <p:nvPr/>
        </p:nvGrpSpPr>
        <p:grpSpPr>
          <a:xfrm>
            <a:off x="457200" y="3011050"/>
            <a:ext cx="776900" cy="486300"/>
            <a:chOff x="457200" y="1466425"/>
            <a:chExt cx="776900" cy="486300"/>
          </a:xfrm>
        </p:grpSpPr>
        <p:sp>
          <p:nvSpPr>
            <p:cNvPr id="272" name="Google Shape;272;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3" name="Google Shape;273;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1"/>
          <p:cNvGrpSpPr/>
          <p:nvPr/>
        </p:nvGrpSpPr>
        <p:grpSpPr>
          <a:xfrm>
            <a:off x="457200" y="3602137"/>
            <a:ext cx="776900" cy="486300"/>
            <a:chOff x="457200" y="1466425"/>
            <a:chExt cx="776900" cy="486300"/>
          </a:xfrm>
        </p:grpSpPr>
        <p:sp>
          <p:nvSpPr>
            <p:cNvPr id="276" name="Google Shape;276;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7" name="Google Shape;277;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21"/>
          <p:cNvGrpSpPr/>
          <p:nvPr/>
        </p:nvGrpSpPr>
        <p:grpSpPr>
          <a:xfrm>
            <a:off x="457200" y="4193262"/>
            <a:ext cx="776900" cy="486300"/>
            <a:chOff x="457200" y="1466425"/>
            <a:chExt cx="776900" cy="486300"/>
          </a:xfrm>
        </p:grpSpPr>
        <p:sp>
          <p:nvSpPr>
            <p:cNvPr id="280" name="Google Shape;280;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1" name="Google Shape;281;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6" name="Google Shape;286;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3946"/>
        <p:cNvGrpSpPr/>
        <p:nvPr/>
      </p:nvGrpSpPr>
      <p:grpSpPr>
        <a:xfrm>
          <a:off x="0" y="0"/>
          <a:ext cx="0" cy="0"/>
          <a:chOff x="0" y="0"/>
          <a:chExt cx="0" cy="0"/>
        </a:xfrm>
      </p:grpSpPr>
      <p:sp>
        <p:nvSpPr>
          <p:cNvPr id="3947" name="Google Shape;3947;p20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48" name="Google Shape;3948;p20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49" name="Google Shape;3949;p20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50" name="Google Shape;3950;p20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51" name="Google Shape;3951;p20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52" name="Google Shape;3952;p20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3" name="Google Shape;3953;p20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0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5" name="Google Shape;3955;p20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0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7" name="Google Shape;3957;p20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0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9" name="Google Shape;3959;p20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0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1" name="Google Shape;3961;p20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0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3" name="Google Shape;3963;p20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0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5" name="Google Shape;3965;p20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0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67" name="Google Shape;3967;p20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0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969" name="Google Shape;3969;p20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3970" name="Google Shape;3970;p20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3971" name="Google Shape;3971;p20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3972" name="Google Shape;3972;p20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3973" name="Google Shape;3973;p20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3974" name="Google Shape;3974;p20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3975" name="Google Shape;3975;p20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3976" name="Google Shape;3976;p20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3977"/>
        <p:cNvGrpSpPr/>
        <p:nvPr/>
      </p:nvGrpSpPr>
      <p:grpSpPr>
        <a:xfrm>
          <a:off x="0" y="0"/>
          <a:ext cx="0" cy="0"/>
          <a:chOff x="0" y="0"/>
          <a:chExt cx="0" cy="0"/>
        </a:xfrm>
      </p:grpSpPr>
      <p:sp>
        <p:nvSpPr>
          <p:cNvPr id="3978" name="Google Shape;3978;p20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9" name="Google Shape;3979;p20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980" name="Google Shape;3980;p20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981" name="Google Shape;3981;p2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982" name="Google Shape;3982;p20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983" name="Google Shape;3983;p20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4" name="Google Shape;3984;p20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0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6" name="Google Shape;3986;p20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0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8" name="Google Shape;3988;p20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0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0" name="Google Shape;3990;p20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0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2" name="Google Shape;3992;p20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0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4" name="Google Shape;3994;p20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0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6" name="Google Shape;3996;p20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0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98" name="Google Shape;3998;p20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0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00" name="Google Shape;4000;p20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4001" name="Google Shape;4001;p20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4002" name="Google Shape;4002;p20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4003" name="Google Shape;4003;p20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4004" name="Google Shape;4004;p20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4005" name="Google Shape;4005;p20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4006" name="Google Shape;4006;p20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4007" name="Google Shape;4007;p20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4008"/>
        <p:cNvGrpSpPr/>
        <p:nvPr/>
      </p:nvGrpSpPr>
      <p:grpSpPr>
        <a:xfrm>
          <a:off x="0" y="0"/>
          <a:ext cx="0" cy="0"/>
          <a:chOff x="0" y="0"/>
          <a:chExt cx="0" cy="0"/>
        </a:xfrm>
      </p:grpSpPr>
      <p:sp>
        <p:nvSpPr>
          <p:cNvPr id="4009" name="Google Shape;4009;p20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0" name="Google Shape;4010;p20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11" name="Google Shape;4011;p20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12" name="Google Shape;4012;p2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013" name="Google Shape;4013;p20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14" name="Google Shape;4014;p20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5" name="Google Shape;4015;p20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0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7" name="Google Shape;4017;p20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0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19" name="Google Shape;4019;p20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0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1" name="Google Shape;4021;p20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0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3" name="Google Shape;4023;p20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0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5" name="Google Shape;4025;p20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0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7" name="Google Shape;4027;p20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0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9" name="Google Shape;4029;p20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0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31" name="Google Shape;4031;p20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4032" name="Google Shape;4032;p20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4033" name="Google Shape;4033;p20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4034" name="Google Shape;4034;p20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4035" name="Google Shape;4035;p20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4036" name="Google Shape;4036;p20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4037" name="Google Shape;4037;p20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4038" name="Google Shape;4038;p20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4039"/>
        <p:cNvGrpSpPr/>
        <p:nvPr/>
      </p:nvGrpSpPr>
      <p:grpSpPr>
        <a:xfrm>
          <a:off x="0" y="0"/>
          <a:ext cx="0" cy="0"/>
          <a:chOff x="0" y="0"/>
          <a:chExt cx="0" cy="0"/>
        </a:xfrm>
      </p:grpSpPr>
      <p:sp>
        <p:nvSpPr>
          <p:cNvPr id="4040" name="Google Shape;4040;p20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1" name="Google Shape;4041;p20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42" name="Google Shape;4042;p20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43" name="Google Shape;4043;p2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044" name="Google Shape;4044;p20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45" name="Google Shape;4045;p20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6" name="Google Shape;4046;p20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0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8" name="Google Shape;4048;p20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0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0" name="Google Shape;4050;p20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0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2" name="Google Shape;4052;p20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0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4" name="Google Shape;4054;p20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0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6" name="Google Shape;4056;p20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0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8" name="Google Shape;4058;p20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0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0" name="Google Shape;4060;p20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0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62" name="Google Shape;4062;p20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4063" name="Google Shape;4063;p20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4064" name="Google Shape;4064;p20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4065" name="Google Shape;4065;p20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4066" name="Google Shape;4066;p20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4067" name="Google Shape;4067;p20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4068" name="Google Shape;4068;p20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4069" name="Google Shape;4069;p20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4070"/>
        <p:cNvGrpSpPr/>
        <p:nvPr/>
      </p:nvGrpSpPr>
      <p:grpSpPr>
        <a:xfrm>
          <a:off x="0" y="0"/>
          <a:ext cx="0" cy="0"/>
          <a:chOff x="0" y="0"/>
          <a:chExt cx="0" cy="0"/>
        </a:xfrm>
      </p:grpSpPr>
      <p:pic>
        <p:nvPicPr>
          <p:cNvPr id="4071" name="Google Shape;4071;p20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4072" name="Google Shape;4072;p20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3" name="Google Shape;4073;p2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074" name="Google Shape;4074;p20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075" name="Google Shape;4075;p20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4076" name="Google Shape;4076;p20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4077" name="Google Shape;4077;p20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4078"/>
        <p:cNvGrpSpPr/>
        <p:nvPr/>
      </p:nvGrpSpPr>
      <p:grpSpPr>
        <a:xfrm>
          <a:off x="0" y="0"/>
          <a:ext cx="0" cy="0"/>
          <a:chOff x="0" y="0"/>
          <a:chExt cx="0" cy="0"/>
        </a:xfrm>
      </p:grpSpPr>
      <p:pic>
        <p:nvPicPr>
          <p:cNvPr id="4079" name="Google Shape;4079;p20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080" name="Google Shape;4080;p2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4081" name="Google Shape;4081;p20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2" name="Google Shape;4082;p20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4083" name="Google Shape;4083;p20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4084"/>
        <p:cNvGrpSpPr/>
        <p:nvPr/>
      </p:nvGrpSpPr>
      <p:grpSpPr>
        <a:xfrm>
          <a:off x="0" y="0"/>
          <a:ext cx="0" cy="0"/>
          <a:chOff x="0" y="0"/>
          <a:chExt cx="0" cy="0"/>
        </a:xfrm>
      </p:grpSpPr>
      <p:sp>
        <p:nvSpPr>
          <p:cNvPr id="4085" name="Google Shape;4085;p2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086" name="Google Shape;4086;p21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4087"/>
        <p:cNvGrpSpPr/>
        <p:nvPr/>
      </p:nvGrpSpPr>
      <p:grpSpPr>
        <a:xfrm>
          <a:off x="0" y="0"/>
          <a:ext cx="0" cy="0"/>
          <a:chOff x="0" y="0"/>
          <a:chExt cx="0" cy="0"/>
        </a:xfrm>
      </p:grpSpPr>
      <p:sp>
        <p:nvSpPr>
          <p:cNvPr id="4088" name="Google Shape;4088;p2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4089" name="Google Shape;4089;p211"/>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4090"/>
        <p:cNvGrpSpPr/>
        <p:nvPr/>
      </p:nvGrpSpPr>
      <p:grpSpPr>
        <a:xfrm>
          <a:off x="0" y="0"/>
          <a:ext cx="0" cy="0"/>
          <a:chOff x="0" y="0"/>
          <a:chExt cx="0" cy="0"/>
        </a:xfrm>
      </p:grpSpPr>
      <p:pic>
        <p:nvPicPr>
          <p:cNvPr id="4091" name="Google Shape;4091;p2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092" name="Google Shape;4092;p2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4093" name="Google Shape;4093;p21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4094" name="Google Shape;4094;p21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4095"/>
        <p:cNvGrpSpPr/>
        <p:nvPr/>
      </p:nvGrpSpPr>
      <p:grpSpPr>
        <a:xfrm>
          <a:off x="0" y="0"/>
          <a:ext cx="0" cy="0"/>
          <a:chOff x="0" y="0"/>
          <a:chExt cx="0" cy="0"/>
        </a:xfrm>
      </p:grpSpPr>
      <p:sp>
        <p:nvSpPr>
          <p:cNvPr id="4096" name="Google Shape;4096;p2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4097" name="Google Shape;4097;p21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7"/>
        <p:cNvGrpSpPr/>
        <p:nvPr/>
      </p:nvGrpSpPr>
      <p:grpSpPr>
        <a:xfrm>
          <a:off x="0" y="0"/>
          <a:ext cx="0" cy="0"/>
          <a:chOff x="0" y="0"/>
          <a:chExt cx="0" cy="0"/>
        </a:xfrm>
      </p:grpSpPr>
      <p:sp>
        <p:nvSpPr>
          <p:cNvPr id="288" name="Google Shape;288;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 name="Google Shape;290;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1" name="Google Shape;291;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2" name="Google Shape;292;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3" name="Google Shape;293;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4" name="Google Shape;294;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5" name="Google Shape;295;p22"/>
          <p:cNvGrpSpPr/>
          <p:nvPr/>
        </p:nvGrpSpPr>
        <p:grpSpPr>
          <a:xfrm>
            <a:off x="457222" y="1149803"/>
            <a:ext cx="713194" cy="446423"/>
            <a:chOff x="457200" y="1466425"/>
            <a:chExt cx="776900" cy="486300"/>
          </a:xfrm>
        </p:grpSpPr>
        <p:sp>
          <p:nvSpPr>
            <p:cNvPr id="296" name="Google Shape;29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7" name="Google Shape;29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9" name="Google Shape;299;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2"/>
          <p:cNvGrpSpPr/>
          <p:nvPr/>
        </p:nvGrpSpPr>
        <p:grpSpPr>
          <a:xfrm>
            <a:off x="457222" y="1672428"/>
            <a:ext cx="713194" cy="446423"/>
            <a:chOff x="457200" y="1466425"/>
            <a:chExt cx="776900" cy="486300"/>
          </a:xfrm>
        </p:grpSpPr>
        <p:sp>
          <p:nvSpPr>
            <p:cNvPr id="301" name="Google Shape;30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2" name="Google Shape;30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22"/>
          <p:cNvGrpSpPr/>
          <p:nvPr/>
        </p:nvGrpSpPr>
        <p:grpSpPr>
          <a:xfrm>
            <a:off x="457197" y="2195578"/>
            <a:ext cx="713194" cy="446423"/>
            <a:chOff x="457200" y="1466425"/>
            <a:chExt cx="776900" cy="486300"/>
          </a:xfrm>
        </p:grpSpPr>
        <p:sp>
          <p:nvSpPr>
            <p:cNvPr id="306" name="Google Shape;30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7" name="Google Shape;30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9" name="Google Shape;309;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2"/>
          <p:cNvGrpSpPr/>
          <p:nvPr/>
        </p:nvGrpSpPr>
        <p:grpSpPr>
          <a:xfrm>
            <a:off x="457197" y="2718203"/>
            <a:ext cx="713194" cy="446423"/>
            <a:chOff x="457200" y="1466425"/>
            <a:chExt cx="776900" cy="486300"/>
          </a:xfrm>
        </p:grpSpPr>
        <p:sp>
          <p:nvSpPr>
            <p:cNvPr id="311" name="Google Shape;31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2" name="Google Shape;31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2"/>
          <p:cNvGrpSpPr/>
          <p:nvPr/>
        </p:nvGrpSpPr>
        <p:grpSpPr>
          <a:xfrm>
            <a:off x="457222" y="3240828"/>
            <a:ext cx="713194" cy="446423"/>
            <a:chOff x="457200" y="1466425"/>
            <a:chExt cx="776900" cy="486300"/>
          </a:xfrm>
        </p:grpSpPr>
        <p:sp>
          <p:nvSpPr>
            <p:cNvPr id="316" name="Google Shape;31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7" name="Google Shape;31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9" name="Google Shape;319;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22"/>
          <p:cNvGrpSpPr/>
          <p:nvPr/>
        </p:nvGrpSpPr>
        <p:grpSpPr>
          <a:xfrm>
            <a:off x="457222" y="3763453"/>
            <a:ext cx="713194" cy="446423"/>
            <a:chOff x="457200" y="1466425"/>
            <a:chExt cx="776900" cy="486300"/>
          </a:xfrm>
        </p:grpSpPr>
        <p:sp>
          <p:nvSpPr>
            <p:cNvPr id="321" name="Google Shape;321;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2" name="Google Shape;322;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2"/>
          <p:cNvGrpSpPr/>
          <p:nvPr/>
        </p:nvGrpSpPr>
        <p:grpSpPr>
          <a:xfrm>
            <a:off x="457222" y="4311603"/>
            <a:ext cx="713194" cy="446423"/>
            <a:chOff x="457200" y="1466425"/>
            <a:chExt cx="776900" cy="486300"/>
          </a:xfrm>
        </p:grpSpPr>
        <p:sp>
          <p:nvSpPr>
            <p:cNvPr id="326" name="Google Shape;326;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7" name="Google Shape;327;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9"/>
        <p:cNvGrpSpPr/>
        <p:nvPr/>
      </p:nvGrpSpPr>
      <p:grpSpPr>
        <a:xfrm>
          <a:off x="0" y="0"/>
          <a:ext cx="0" cy="0"/>
          <a:chOff x="0" y="0"/>
          <a:chExt cx="0" cy="0"/>
        </a:xfrm>
      </p:grpSpPr>
      <p:sp>
        <p:nvSpPr>
          <p:cNvPr id="330" name="Google Shape;330;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2" name="Google Shape;332;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3" name="Google Shape;333;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4" name="Google Shape;334;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5" name="Google Shape;335;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23"/>
          <p:cNvGrpSpPr/>
          <p:nvPr/>
        </p:nvGrpSpPr>
        <p:grpSpPr>
          <a:xfrm>
            <a:off x="457427" y="3873038"/>
            <a:ext cx="602564" cy="377174"/>
            <a:chOff x="457200" y="1466425"/>
            <a:chExt cx="776900" cy="486300"/>
          </a:xfrm>
        </p:grpSpPr>
        <p:sp>
          <p:nvSpPr>
            <p:cNvPr id="338" name="Google Shape;33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9" name="Google Shape;33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 name="Google Shape;341;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23"/>
          <p:cNvGrpSpPr/>
          <p:nvPr/>
        </p:nvGrpSpPr>
        <p:grpSpPr>
          <a:xfrm>
            <a:off x="457315" y="4311142"/>
            <a:ext cx="602564" cy="377174"/>
            <a:chOff x="457200" y="1466425"/>
            <a:chExt cx="776900" cy="486300"/>
          </a:xfrm>
        </p:grpSpPr>
        <p:sp>
          <p:nvSpPr>
            <p:cNvPr id="343" name="Google Shape;34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4" name="Google Shape;34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6" name="Google Shape;346;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 name="Google Shape;347;p23"/>
          <p:cNvGrpSpPr/>
          <p:nvPr/>
        </p:nvGrpSpPr>
        <p:grpSpPr>
          <a:xfrm>
            <a:off x="457377" y="2996663"/>
            <a:ext cx="602564" cy="377174"/>
            <a:chOff x="457200" y="1466425"/>
            <a:chExt cx="776900" cy="486300"/>
          </a:xfrm>
        </p:grpSpPr>
        <p:sp>
          <p:nvSpPr>
            <p:cNvPr id="348" name="Google Shape;34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9" name="Google Shape;34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 name="Google Shape;35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23"/>
          <p:cNvGrpSpPr/>
          <p:nvPr/>
        </p:nvGrpSpPr>
        <p:grpSpPr>
          <a:xfrm>
            <a:off x="457265" y="3434767"/>
            <a:ext cx="602564" cy="377174"/>
            <a:chOff x="457200" y="1466425"/>
            <a:chExt cx="776900" cy="486300"/>
          </a:xfrm>
        </p:grpSpPr>
        <p:sp>
          <p:nvSpPr>
            <p:cNvPr id="353" name="Google Shape;35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4" name="Google Shape;35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402" y="2135288"/>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90" y="2573392"/>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23"/>
          <p:cNvGrpSpPr/>
          <p:nvPr/>
        </p:nvGrpSpPr>
        <p:grpSpPr>
          <a:xfrm>
            <a:off x="457352" y="1258913"/>
            <a:ext cx="602564" cy="377174"/>
            <a:chOff x="457200" y="1466425"/>
            <a:chExt cx="776900" cy="486300"/>
          </a:xfrm>
        </p:grpSpPr>
        <p:sp>
          <p:nvSpPr>
            <p:cNvPr id="368" name="Google Shape;36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9" name="Google Shape;36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1" name="Google Shape;371;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23"/>
          <p:cNvGrpSpPr/>
          <p:nvPr/>
        </p:nvGrpSpPr>
        <p:grpSpPr>
          <a:xfrm>
            <a:off x="457240" y="1697017"/>
            <a:ext cx="602564" cy="377174"/>
            <a:chOff x="457200" y="1466425"/>
            <a:chExt cx="776900" cy="486300"/>
          </a:xfrm>
        </p:grpSpPr>
        <p:sp>
          <p:nvSpPr>
            <p:cNvPr id="373" name="Google Shape;37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4" name="Google Shape;37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6"/>
        <p:cNvGrpSpPr/>
        <p:nvPr/>
      </p:nvGrpSpPr>
      <p:grpSpPr>
        <a:xfrm>
          <a:off x="0" y="0"/>
          <a:ext cx="0" cy="0"/>
          <a:chOff x="0" y="0"/>
          <a:chExt cx="0" cy="0"/>
        </a:xfrm>
      </p:grpSpPr>
      <p:sp>
        <p:nvSpPr>
          <p:cNvPr id="377" name="Google Shape;377;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9" name="Google Shape;379;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0" name="Google Shape;380;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1" name="Google Shape;381;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2" name="Google Shape;382;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24"/>
          <p:cNvGrpSpPr/>
          <p:nvPr/>
        </p:nvGrpSpPr>
        <p:grpSpPr>
          <a:xfrm>
            <a:off x="457427" y="3873038"/>
            <a:ext cx="602564" cy="377174"/>
            <a:chOff x="457200" y="1466425"/>
            <a:chExt cx="776900" cy="486300"/>
          </a:xfrm>
        </p:grpSpPr>
        <p:sp>
          <p:nvSpPr>
            <p:cNvPr id="385" name="Google Shape;385;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4"/>
          <p:cNvGrpSpPr/>
          <p:nvPr/>
        </p:nvGrpSpPr>
        <p:grpSpPr>
          <a:xfrm>
            <a:off x="457315" y="4311142"/>
            <a:ext cx="602564" cy="377174"/>
            <a:chOff x="457200" y="1466425"/>
            <a:chExt cx="776900" cy="486300"/>
          </a:xfrm>
        </p:grpSpPr>
        <p:sp>
          <p:nvSpPr>
            <p:cNvPr id="390" name="Google Shape;390;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4"/>
          <p:cNvGrpSpPr/>
          <p:nvPr/>
        </p:nvGrpSpPr>
        <p:grpSpPr>
          <a:xfrm>
            <a:off x="457377" y="2996663"/>
            <a:ext cx="602564" cy="377174"/>
            <a:chOff x="457200" y="1466425"/>
            <a:chExt cx="776900" cy="486300"/>
          </a:xfrm>
        </p:grpSpPr>
        <p:sp>
          <p:nvSpPr>
            <p:cNvPr id="395" name="Google Shape;395;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24"/>
          <p:cNvGrpSpPr/>
          <p:nvPr/>
        </p:nvGrpSpPr>
        <p:grpSpPr>
          <a:xfrm>
            <a:off x="457265" y="3434767"/>
            <a:ext cx="602564" cy="377174"/>
            <a:chOff x="457200" y="1466425"/>
            <a:chExt cx="776900" cy="486300"/>
          </a:xfrm>
        </p:grpSpPr>
        <p:sp>
          <p:nvSpPr>
            <p:cNvPr id="400" name="Google Shape;400;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4"/>
          <p:cNvGrpSpPr/>
          <p:nvPr/>
        </p:nvGrpSpPr>
        <p:grpSpPr>
          <a:xfrm>
            <a:off x="457402" y="2135288"/>
            <a:ext cx="602564" cy="377174"/>
            <a:chOff x="457200" y="1466425"/>
            <a:chExt cx="776900" cy="486300"/>
          </a:xfrm>
        </p:grpSpPr>
        <p:sp>
          <p:nvSpPr>
            <p:cNvPr id="405" name="Google Shape;405;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24"/>
          <p:cNvGrpSpPr/>
          <p:nvPr/>
        </p:nvGrpSpPr>
        <p:grpSpPr>
          <a:xfrm>
            <a:off x="457290" y="2573392"/>
            <a:ext cx="602564" cy="377174"/>
            <a:chOff x="457200" y="1466425"/>
            <a:chExt cx="776900" cy="486300"/>
          </a:xfrm>
        </p:grpSpPr>
        <p:sp>
          <p:nvSpPr>
            <p:cNvPr id="410" name="Google Shape;410;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4"/>
          <p:cNvGrpSpPr/>
          <p:nvPr/>
        </p:nvGrpSpPr>
        <p:grpSpPr>
          <a:xfrm>
            <a:off x="457352" y="1258913"/>
            <a:ext cx="602564" cy="377174"/>
            <a:chOff x="457200" y="1466425"/>
            <a:chExt cx="776900" cy="486300"/>
          </a:xfrm>
        </p:grpSpPr>
        <p:sp>
          <p:nvSpPr>
            <p:cNvPr id="415" name="Google Shape;415;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419;p24"/>
          <p:cNvGrpSpPr/>
          <p:nvPr/>
        </p:nvGrpSpPr>
        <p:grpSpPr>
          <a:xfrm>
            <a:off x="457240" y="1697017"/>
            <a:ext cx="602564" cy="377174"/>
            <a:chOff x="457200" y="1466425"/>
            <a:chExt cx="776900" cy="486300"/>
          </a:xfrm>
        </p:grpSpPr>
        <p:sp>
          <p:nvSpPr>
            <p:cNvPr id="420" name="Google Shape;420;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3"/>
        <p:cNvGrpSpPr/>
        <p:nvPr/>
      </p:nvGrpSpPr>
      <p:grpSpPr>
        <a:xfrm>
          <a:off x="0" y="0"/>
          <a:ext cx="0" cy="0"/>
          <a:chOff x="0" y="0"/>
          <a:chExt cx="0" cy="0"/>
        </a:xfrm>
      </p:grpSpPr>
      <p:sp>
        <p:nvSpPr>
          <p:cNvPr id="424" name="Google Shape;424;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6" name="Google Shape;426;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7" name="Google Shape;427;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8" name="Google Shape;428;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9" name="Google Shape;429;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0" name="Google Shape;430;p25"/>
          <p:cNvGrpSpPr/>
          <p:nvPr/>
        </p:nvGrpSpPr>
        <p:grpSpPr>
          <a:xfrm>
            <a:off x="457181" y="1345103"/>
            <a:ext cx="533372" cy="533480"/>
            <a:chOff x="457200" y="1378813"/>
            <a:chExt cx="695400" cy="695450"/>
          </a:xfrm>
        </p:grpSpPr>
        <p:sp>
          <p:nvSpPr>
            <p:cNvPr id="431" name="Google Shape;431;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2" name="Google Shape;432;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5" name="Google Shape;435;p25"/>
          <p:cNvGrpSpPr/>
          <p:nvPr/>
        </p:nvGrpSpPr>
        <p:grpSpPr>
          <a:xfrm>
            <a:off x="3228956" y="1345103"/>
            <a:ext cx="533372" cy="533480"/>
            <a:chOff x="457200" y="1378813"/>
            <a:chExt cx="695400" cy="695450"/>
          </a:xfrm>
        </p:grpSpPr>
        <p:sp>
          <p:nvSpPr>
            <p:cNvPr id="436" name="Google Shape;436;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7" name="Google Shape;437;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40" name="Google Shape;440;p25"/>
          <p:cNvGrpSpPr/>
          <p:nvPr/>
        </p:nvGrpSpPr>
        <p:grpSpPr>
          <a:xfrm>
            <a:off x="6134081" y="1345853"/>
            <a:ext cx="533372" cy="533480"/>
            <a:chOff x="457200" y="1378813"/>
            <a:chExt cx="695400" cy="695450"/>
          </a:xfrm>
        </p:grpSpPr>
        <p:sp>
          <p:nvSpPr>
            <p:cNvPr id="441" name="Google Shape;441;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2" name="Google Shape;442;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5"/>
        <p:cNvGrpSpPr/>
        <p:nvPr/>
      </p:nvGrpSpPr>
      <p:grpSpPr>
        <a:xfrm>
          <a:off x="0" y="0"/>
          <a:ext cx="0" cy="0"/>
          <a:chOff x="0" y="0"/>
          <a:chExt cx="0" cy="0"/>
        </a:xfrm>
      </p:grpSpPr>
      <p:pic>
        <p:nvPicPr>
          <p:cNvPr id="446" name="Google Shape;446;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7" name="Google Shape;447;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2" name="Google Shape;452;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4" name="Google Shape;454;p26"/>
          <p:cNvGrpSpPr/>
          <p:nvPr/>
        </p:nvGrpSpPr>
        <p:grpSpPr>
          <a:xfrm>
            <a:off x="457206" y="1421303"/>
            <a:ext cx="533372" cy="533480"/>
            <a:chOff x="457200" y="1378813"/>
            <a:chExt cx="695400" cy="695450"/>
          </a:xfrm>
        </p:grpSpPr>
        <p:sp>
          <p:nvSpPr>
            <p:cNvPr id="455" name="Google Shape;455;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6" name="Google Shape;456;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 name="Google Shape;457;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6"/>
          <p:cNvGrpSpPr/>
          <p:nvPr/>
        </p:nvGrpSpPr>
        <p:grpSpPr>
          <a:xfrm>
            <a:off x="4936306" y="1423553"/>
            <a:ext cx="533372" cy="533480"/>
            <a:chOff x="457200" y="1378813"/>
            <a:chExt cx="695400" cy="695450"/>
          </a:xfrm>
        </p:grpSpPr>
        <p:sp>
          <p:nvSpPr>
            <p:cNvPr id="461" name="Google Shape;461;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2" name="Google Shape;462;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5"/>
        <p:cNvGrpSpPr/>
        <p:nvPr/>
      </p:nvGrpSpPr>
      <p:grpSpPr>
        <a:xfrm>
          <a:off x="0" y="0"/>
          <a:ext cx="0" cy="0"/>
          <a:chOff x="0" y="0"/>
          <a:chExt cx="0" cy="0"/>
        </a:xfrm>
      </p:grpSpPr>
      <p:sp>
        <p:nvSpPr>
          <p:cNvPr id="466" name="Google Shape;466;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7" name="Google Shape;467;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8" name="Google Shape;46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9" name="Google Shape;469;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0" name="Google Shape;47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1" name="Google Shape;471;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3" name="Google Shape;473;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8" name="Google Shape;478;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9" name="Google Shape;479;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4" name="Google Shape;484;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5" name="Google Shape;485;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8" name="Google Shape;488;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9" name="Google Shape;489;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2"/>
        <p:cNvGrpSpPr/>
        <p:nvPr/>
      </p:nvGrpSpPr>
      <p:grpSpPr>
        <a:xfrm>
          <a:off x="0" y="0"/>
          <a:ext cx="0" cy="0"/>
          <a:chOff x="0" y="0"/>
          <a:chExt cx="0" cy="0"/>
        </a:xfrm>
      </p:grpSpPr>
      <p:sp>
        <p:nvSpPr>
          <p:cNvPr id="493" name="Google Shape;493;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8" name="Google Shape;498;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1" name="Google Shape;501;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7" name="Google Shape;507;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9" name="Google Shape;509;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10" name="Google Shape;510;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1"/>
        <p:cNvGrpSpPr/>
        <p:nvPr/>
      </p:nvGrpSpPr>
      <p:grpSpPr>
        <a:xfrm>
          <a:off x="0" y="0"/>
          <a:ext cx="0" cy="0"/>
          <a:chOff x="0" y="0"/>
          <a:chExt cx="0" cy="0"/>
        </a:xfrm>
      </p:grpSpPr>
      <p:sp>
        <p:nvSpPr>
          <p:cNvPr id="512" name="Google Shape;512;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7" name="Google Shape;517;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0" name="Google Shape;520;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6" name="Google Shape;526;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9" name="Google Shape;529;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30"/>
        <p:cNvGrpSpPr/>
        <p:nvPr/>
      </p:nvGrpSpPr>
      <p:grpSpPr>
        <a:xfrm>
          <a:off x="0" y="0"/>
          <a:ext cx="0" cy="0"/>
          <a:chOff x="0" y="0"/>
          <a:chExt cx="0" cy="0"/>
        </a:xfrm>
      </p:grpSpPr>
      <p:sp>
        <p:nvSpPr>
          <p:cNvPr id="531" name="Google Shape;531;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4" name="Google Shape;534;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5" name="Google Shape;535;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6" name="Google Shape;536;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7" name="Google Shape;537;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9" name="Google Shape;53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5" name="Google Shape;545;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8" name="Google Shape;548;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0" name="Google Shape;30;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2" name="Google Shape;32;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3" name="Google Shape;33;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 name="Google Shape;35;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6" name="Google Shape;36;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7" name="Google Shape;37;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9"/>
        <p:cNvGrpSpPr/>
        <p:nvPr/>
      </p:nvGrpSpPr>
      <p:grpSpPr>
        <a:xfrm>
          <a:off x="0" y="0"/>
          <a:ext cx="0" cy="0"/>
          <a:chOff x="0" y="0"/>
          <a:chExt cx="0" cy="0"/>
        </a:xfrm>
      </p:grpSpPr>
      <p:sp>
        <p:nvSpPr>
          <p:cNvPr id="550" name="Google Shape;550;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2" name="Google Shape;552;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3" name="Google Shape;553;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4" name="Google Shape;554;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5" name="Google Shape;555;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6" name="Google Shape;556;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8" name="Google Shape;558;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4" name="Google Shape;564;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7" name="Google Shape;567;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8"/>
        <p:cNvGrpSpPr/>
        <p:nvPr/>
      </p:nvGrpSpPr>
      <p:grpSpPr>
        <a:xfrm>
          <a:off x="0" y="0"/>
          <a:ext cx="0" cy="0"/>
          <a:chOff x="0" y="0"/>
          <a:chExt cx="0" cy="0"/>
        </a:xfrm>
      </p:grpSpPr>
      <p:sp>
        <p:nvSpPr>
          <p:cNvPr id="569" name="Google Shape;569;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2" name="Google Shape;572;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3" name="Google Shape;573;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4" name="Google Shape;574;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5" name="Google Shape;575;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3" name="Google Shape;583;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5" name="Google Shape;585;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6" name="Google Shape;586;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7" name="Google Shape;587;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8" name="Google Shape;588;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9" name="Google Shape;589;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90"/>
        <p:cNvGrpSpPr/>
        <p:nvPr/>
      </p:nvGrpSpPr>
      <p:grpSpPr>
        <a:xfrm>
          <a:off x="0" y="0"/>
          <a:ext cx="0" cy="0"/>
          <a:chOff x="0" y="0"/>
          <a:chExt cx="0" cy="0"/>
        </a:xfrm>
      </p:grpSpPr>
      <p:sp>
        <p:nvSpPr>
          <p:cNvPr id="591" name="Google Shape;591;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3" name="Google Shape;593;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4" name="Google Shape;594;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5" name="Google Shape;595;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6" name="Google Shape;596;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7" name="Google Shape;597;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5" name="Google Shape;605;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7" name="Google Shape;607;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1" name="Google Shape;611;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2"/>
        <p:cNvGrpSpPr/>
        <p:nvPr/>
      </p:nvGrpSpPr>
      <p:grpSpPr>
        <a:xfrm>
          <a:off x="0" y="0"/>
          <a:ext cx="0" cy="0"/>
          <a:chOff x="0" y="0"/>
          <a:chExt cx="0" cy="0"/>
        </a:xfrm>
      </p:grpSpPr>
      <p:sp>
        <p:nvSpPr>
          <p:cNvPr id="613" name="Google Shape;613;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5" name="Google Shape;615;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6" name="Google Shape;616;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7" name="Google Shape;617;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8" name="Google Shape;618;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9" name="Google Shape;619;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7" name="Google Shape;627;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9" name="Google Shape;629;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3" name="Google Shape;633;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4"/>
        <p:cNvGrpSpPr/>
        <p:nvPr/>
      </p:nvGrpSpPr>
      <p:grpSpPr>
        <a:xfrm>
          <a:off x="0" y="0"/>
          <a:ext cx="0" cy="0"/>
          <a:chOff x="0" y="0"/>
          <a:chExt cx="0" cy="0"/>
        </a:xfrm>
      </p:grpSpPr>
      <p:sp>
        <p:nvSpPr>
          <p:cNvPr id="635" name="Google Shape;635;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7" name="Google Shape;637;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8" name="Google Shape;638;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9" name="Google Shape;639;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0" name="Google Shape;640;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1" name="Google Shape;641;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3" name="Google Shape;643;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9" name="Google Shape;649;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1" name="Google Shape;651;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5" name="Google Shape;655;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6"/>
        <p:cNvGrpSpPr/>
        <p:nvPr/>
      </p:nvGrpSpPr>
      <p:grpSpPr>
        <a:xfrm>
          <a:off x="0" y="0"/>
          <a:ext cx="0" cy="0"/>
          <a:chOff x="0" y="0"/>
          <a:chExt cx="0" cy="0"/>
        </a:xfrm>
      </p:grpSpPr>
      <p:sp>
        <p:nvSpPr>
          <p:cNvPr id="657" name="Google Shape;657;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0" name="Google Shape;660;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1" name="Google Shape;661;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2" name="Google Shape;662;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3" name="Google Shape;663;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5" name="Google Shape;675;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6" name="Google Shape;676;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7" name="Google Shape;677;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8" name="Google Shape;678;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9" name="Google Shape;679;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80" name="Google Shape;680;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1"/>
        <p:cNvGrpSpPr/>
        <p:nvPr/>
      </p:nvGrpSpPr>
      <p:grpSpPr>
        <a:xfrm>
          <a:off x="0" y="0"/>
          <a:ext cx="0" cy="0"/>
          <a:chOff x="0" y="0"/>
          <a:chExt cx="0" cy="0"/>
        </a:xfrm>
      </p:grpSpPr>
      <p:sp>
        <p:nvSpPr>
          <p:cNvPr id="682" name="Google Shape;682;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5" name="Google Shape;685;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6" name="Google Shape;686;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7" name="Google Shape;687;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8" name="Google Shape;688;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9" name="Google Shape;699;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00" name="Google Shape;700;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5" name="Google Shape;705;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6"/>
        <p:cNvGrpSpPr/>
        <p:nvPr/>
      </p:nvGrpSpPr>
      <p:grpSpPr>
        <a:xfrm>
          <a:off x="0" y="0"/>
          <a:ext cx="0" cy="0"/>
          <a:chOff x="0" y="0"/>
          <a:chExt cx="0" cy="0"/>
        </a:xfrm>
      </p:grpSpPr>
      <p:sp>
        <p:nvSpPr>
          <p:cNvPr id="707" name="Google Shape;707;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0" name="Google Shape;710;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1" name="Google Shape;711;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2" name="Google Shape;712;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3" name="Google Shape;713;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5" name="Google Shape;725;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30" name="Google Shape;730;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1"/>
        <p:cNvGrpSpPr/>
        <p:nvPr/>
      </p:nvGrpSpPr>
      <p:grpSpPr>
        <a:xfrm>
          <a:off x="0" y="0"/>
          <a:ext cx="0" cy="0"/>
          <a:chOff x="0" y="0"/>
          <a:chExt cx="0" cy="0"/>
        </a:xfrm>
      </p:grpSpPr>
      <p:sp>
        <p:nvSpPr>
          <p:cNvPr id="732" name="Google Shape;732;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5" name="Google Shape;73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6" name="Google Shape;73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7" name="Google Shape;73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8" name="Google Shape;73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9" name="Google Shape;749;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50" name="Google Shape;750;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5" name="Google Shape;755;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6"/>
        <p:cNvGrpSpPr/>
        <p:nvPr/>
      </p:nvGrpSpPr>
      <p:grpSpPr>
        <a:xfrm>
          <a:off x="0" y="0"/>
          <a:ext cx="0" cy="0"/>
          <a:chOff x="0" y="0"/>
          <a:chExt cx="0" cy="0"/>
        </a:xfrm>
      </p:grpSpPr>
      <p:sp>
        <p:nvSpPr>
          <p:cNvPr id="757" name="Google Shape;757;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60" name="Google Shape;760;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1" name="Google Shape;761;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2" name="Google Shape;762;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3" name="Google Shape;763;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9" name="Google Shape;769;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3" name="Google Shape;773;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5" name="Google Shape;775;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7" name="Google Shape;777;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8" name="Google Shape;778;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9" name="Google Shape;779;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80" name="Google Shape;780;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1" name="Google Shape;781;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2" name="Google Shape;782;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3" name="Google Shape;783;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40" name="Google Shape;40;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2" name="Google Shape;42;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3" name="Google Shape;43;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4" name="Google Shape;44;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 name="Google Shape;46;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7" name="Google Shape;47;p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2019 Trilogy Education Services, a 2U, Inc. brand.  All Rights Reserved.</a:t>
            </a:r>
            <a:endParaRPr sz="600">
              <a:solidFill>
                <a:srgbClr val="000000"/>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4"/>
        <p:cNvGrpSpPr/>
        <p:nvPr/>
      </p:nvGrpSpPr>
      <p:grpSpPr>
        <a:xfrm>
          <a:off x="0" y="0"/>
          <a:ext cx="0" cy="0"/>
          <a:chOff x="0" y="0"/>
          <a:chExt cx="0" cy="0"/>
        </a:xfrm>
      </p:grpSpPr>
      <p:sp>
        <p:nvSpPr>
          <p:cNvPr id="785" name="Google Shape;785;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8" name="Google Shape;788;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9" name="Google Shape;789;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0" name="Google Shape;790;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1" name="Google Shape;791;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7" name="Google Shape;797;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9" name="Google Shape;799;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3" name="Google Shape;803;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5" name="Google Shape;805;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1" name="Google Shape;811;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2"/>
        <p:cNvGrpSpPr/>
        <p:nvPr/>
      </p:nvGrpSpPr>
      <p:grpSpPr>
        <a:xfrm>
          <a:off x="0" y="0"/>
          <a:ext cx="0" cy="0"/>
          <a:chOff x="0" y="0"/>
          <a:chExt cx="0" cy="0"/>
        </a:xfrm>
      </p:grpSpPr>
      <p:sp>
        <p:nvSpPr>
          <p:cNvPr id="813" name="Google Shape;813;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6" name="Google Shape;816;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7" name="Google Shape;817;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8" name="Google Shape;81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9" name="Google Shape;819;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5" name="Google Shape;825;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7" name="Google Shape;827;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1" name="Google Shape;831;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3" name="Google Shape;833;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7" name="Google Shape;837;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9" name="Google Shape;839;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40"/>
        <p:cNvGrpSpPr/>
        <p:nvPr/>
      </p:nvGrpSpPr>
      <p:grpSpPr>
        <a:xfrm>
          <a:off x="0" y="0"/>
          <a:ext cx="0" cy="0"/>
          <a:chOff x="0" y="0"/>
          <a:chExt cx="0" cy="0"/>
        </a:xfrm>
      </p:grpSpPr>
      <p:sp>
        <p:nvSpPr>
          <p:cNvPr id="841" name="Google Shape;841;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4" name="Google Shape;844;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5" name="Google Shape;845;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6" name="Google Shape;846;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7" name="Google Shape;847;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3" name="Google Shape;853;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5" name="Google Shape;855;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9" name="Google Shape;859;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1" name="Google Shape;861;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5" name="Google Shape;865;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7" name="Google Shape;867;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8"/>
        <p:cNvGrpSpPr/>
        <p:nvPr/>
      </p:nvGrpSpPr>
      <p:grpSpPr>
        <a:xfrm>
          <a:off x="0" y="0"/>
          <a:ext cx="0" cy="0"/>
          <a:chOff x="0" y="0"/>
          <a:chExt cx="0" cy="0"/>
        </a:xfrm>
      </p:grpSpPr>
      <p:sp>
        <p:nvSpPr>
          <p:cNvPr id="869" name="Google Shape;869;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0" name="Google Shape;870;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1" name="Google Shape;871;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2" name="Google Shape;872;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3" name="Google Shape;873;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4" name="Google Shape;874;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3" name="Google Shape;883;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7" name="Google Shape;887;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9" name="Google Shape;889;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1" name="Google Shape;891;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2" name="Google Shape;892;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3" name="Google Shape;893;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4" name="Google Shape;894;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5" name="Google Shape;895;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6" name="Google Shape;896;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7" name="Google Shape;897;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8" name="Google Shape;898;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9"/>
        <p:cNvGrpSpPr/>
        <p:nvPr/>
      </p:nvGrpSpPr>
      <p:grpSpPr>
        <a:xfrm>
          <a:off x="0" y="0"/>
          <a:ext cx="0" cy="0"/>
          <a:chOff x="0" y="0"/>
          <a:chExt cx="0" cy="0"/>
        </a:xfrm>
      </p:grpSpPr>
      <p:sp>
        <p:nvSpPr>
          <p:cNvPr id="900" name="Google Shape;90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1" name="Google Shape;90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2" name="Google Shape;90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3" name="Google Shape;903;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4" name="Google Shape;90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5" name="Google Shape;905;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2" name="Google Shape;922;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9" name="Google Shape;929;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30"/>
        <p:cNvGrpSpPr/>
        <p:nvPr/>
      </p:nvGrpSpPr>
      <p:grpSpPr>
        <a:xfrm>
          <a:off x="0" y="0"/>
          <a:ext cx="0" cy="0"/>
          <a:chOff x="0" y="0"/>
          <a:chExt cx="0" cy="0"/>
        </a:xfrm>
      </p:grpSpPr>
      <p:sp>
        <p:nvSpPr>
          <p:cNvPr id="931" name="Google Shape;93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2" name="Google Shape;93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3" name="Google Shape;93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4" name="Google Shape;93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5" name="Google Shape;93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6" name="Google Shape;93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7" name="Google Shape;947;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9" name="Google Shape;949;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1" name="Google Shape;951;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3" name="Google Shape;953;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60" name="Google Shape;960;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1"/>
        <p:cNvGrpSpPr/>
        <p:nvPr/>
      </p:nvGrpSpPr>
      <p:grpSpPr>
        <a:xfrm>
          <a:off x="0" y="0"/>
          <a:ext cx="0" cy="0"/>
          <a:chOff x="0" y="0"/>
          <a:chExt cx="0" cy="0"/>
        </a:xfrm>
      </p:grpSpPr>
      <p:sp>
        <p:nvSpPr>
          <p:cNvPr id="962" name="Google Shape;962;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3" name="Google Shape;963;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4" name="Google Shape;964;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5" name="Google Shape;965;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6" name="Google Shape;966;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7" name="Google Shape;967;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4" name="Google Shape;984;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1" name="Google Shape;991;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2"/>
        <p:cNvGrpSpPr/>
        <p:nvPr/>
      </p:nvGrpSpPr>
      <p:grpSpPr>
        <a:xfrm>
          <a:off x="0" y="0"/>
          <a:ext cx="0" cy="0"/>
          <a:chOff x="0" y="0"/>
          <a:chExt cx="0" cy="0"/>
        </a:xfrm>
      </p:grpSpPr>
      <p:sp>
        <p:nvSpPr>
          <p:cNvPr id="993" name="Google Shape;993;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4" name="Google Shape;994;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5" name="Google Shape;99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6"/>
        <p:cNvGrpSpPr/>
        <p:nvPr/>
      </p:nvGrpSpPr>
      <p:grpSpPr>
        <a:xfrm>
          <a:off x="0" y="0"/>
          <a:ext cx="0" cy="0"/>
          <a:chOff x="0" y="0"/>
          <a:chExt cx="0" cy="0"/>
        </a:xfrm>
      </p:grpSpPr>
      <p:pic>
        <p:nvPicPr>
          <p:cNvPr id="997" name="Google Shape;997;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8" name="Google Shape;998;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9" name="Google Shape;999;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0" name="Google Shape;1000;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1" name="Google Shape;1001;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2" name="Google Shape;1002;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3" name="Google Shape;1003;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4"/>
        <p:cNvGrpSpPr/>
        <p:nvPr/>
      </p:nvGrpSpPr>
      <p:grpSpPr>
        <a:xfrm>
          <a:off x="0" y="0"/>
          <a:ext cx="0" cy="0"/>
          <a:chOff x="0" y="0"/>
          <a:chExt cx="0" cy="0"/>
        </a:xfrm>
      </p:grpSpPr>
      <p:pic>
        <p:nvPicPr>
          <p:cNvPr id="1005" name="Google Shape;100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6" name="Google Shape;1006;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7" name="Google Shape;1007;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8" name="Google Shape;1008;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9" name="Google Shape;1009;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8"/>
        <p:cNvGrpSpPr/>
        <p:nvPr/>
      </p:nvGrpSpPr>
      <p:grpSpPr>
        <a:xfrm>
          <a:off x="0" y="0"/>
          <a:ext cx="0" cy="0"/>
          <a:chOff x="0" y="0"/>
          <a:chExt cx="0" cy="0"/>
        </a:xfrm>
      </p:grpSpPr>
      <p:pic>
        <p:nvPicPr>
          <p:cNvPr id="49" name="Google Shape;49;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0" name="Google Shape;50;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1" name="Google Shape;5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3"/>
        <p:cNvGrpSpPr/>
        <p:nvPr/>
      </p:nvGrpSpPr>
      <p:grpSpPr>
        <a:xfrm>
          <a:off x="0" y="0"/>
          <a:ext cx="0" cy="0"/>
          <a:chOff x="0" y="0"/>
          <a:chExt cx="0" cy="0"/>
        </a:xfrm>
      </p:grpSpPr>
      <p:sp>
        <p:nvSpPr>
          <p:cNvPr id="1014" name="Google Shape;101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5" name="Google Shape;1015;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6" name="Google Shape;1016;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7" name="Google Shape;1017;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0"/>
        <p:cNvGrpSpPr/>
        <p:nvPr/>
      </p:nvGrpSpPr>
      <p:grpSpPr>
        <a:xfrm>
          <a:off x="0" y="0"/>
          <a:ext cx="0" cy="0"/>
          <a:chOff x="0" y="0"/>
          <a:chExt cx="0" cy="0"/>
        </a:xfrm>
      </p:grpSpPr>
      <p:pic>
        <p:nvPicPr>
          <p:cNvPr id="1021" name="Google Shape;1021;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2" name="Google Shape;1022;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4" name="Google Shape;1024;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5" name="Google Shape;1025;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6" name="Google Shape;1026;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27" name="Google Shape;1027;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28" name="Google Shape;1028;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29" name="Google Shape;1029;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0"/>
        <p:cNvGrpSpPr/>
        <p:nvPr/>
      </p:nvGrpSpPr>
      <p:grpSpPr>
        <a:xfrm>
          <a:off x="0" y="0"/>
          <a:ext cx="0" cy="0"/>
          <a:chOff x="0" y="0"/>
          <a:chExt cx="0" cy="0"/>
        </a:xfrm>
      </p:grpSpPr>
      <p:pic>
        <p:nvPicPr>
          <p:cNvPr id="1031" name="Google Shape;1031;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2" name="Google Shape;1032;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4" name="Google Shape;1034;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5" name="Google Shape;1035;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36" name="Google Shape;1036;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37" name="Google Shape;1037;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38" name="Google Shape;1038;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9" name="Google Shape;1039;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0"/>
        <p:cNvGrpSpPr/>
        <p:nvPr/>
      </p:nvGrpSpPr>
      <p:grpSpPr>
        <a:xfrm>
          <a:off x="0" y="0"/>
          <a:ext cx="0" cy="0"/>
          <a:chOff x="0" y="0"/>
          <a:chExt cx="0" cy="0"/>
        </a:xfrm>
      </p:grpSpPr>
      <p:pic>
        <p:nvPicPr>
          <p:cNvPr id="1041" name="Google Shape;1041;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2" name="Google Shape;1042;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044" name="Google Shape;1044;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5" name="Google Shape;1045;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46" name="Google Shape;1046;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47" name="Google Shape;1047;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pic>
        <p:nvPicPr>
          <p:cNvPr id="1048" name="Google Shape;1048;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9" name="Google Shape;1049;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0"/>
        <p:cNvGrpSpPr/>
        <p:nvPr/>
      </p:nvGrpSpPr>
      <p:grpSpPr>
        <a:xfrm>
          <a:off x="0" y="0"/>
          <a:ext cx="0" cy="0"/>
          <a:chOff x="0" y="0"/>
          <a:chExt cx="0" cy="0"/>
        </a:xfrm>
      </p:grpSpPr>
      <p:pic>
        <p:nvPicPr>
          <p:cNvPr id="1051" name="Google Shape;1051;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2" name="Google Shape;1052;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3" name="Google Shape;1053;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4" name="Google Shape;1054;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5" name="Google Shape;1055;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6" name="Google Shape;1056;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57" name="Google Shape;1057;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58" name="Google Shape;1058;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59" name="Google Shape;1059;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1060"/>
        <p:cNvGrpSpPr/>
        <p:nvPr/>
      </p:nvGrpSpPr>
      <p:grpSpPr>
        <a:xfrm>
          <a:off x="0" y="0"/>
          <a:ext cx="0" cy="0"/>
          <a:chOff x="0" y="0"/>
          <a:chExt cx="0" cy="0"/>
        </a:xfrm>
      </p:grpSpPr>
      <p:pic>
        <p:nvPicPr>
          <p:cNvPr id="1061" name="Google Shape;1061;p58"/>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62" name="Google Shape;1062;p5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3" name="Google Shape;1063;p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64" name="Google Shape;1064;p58"/>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1065" name="Google Shape;1065;p58"/>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66" name="Google Shape;1066;p58"/>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67" name="Google Shape;1067;p58"/>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68" name="Google Shape;1068;p58"/>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069" name="Google Shape;1069;p58"/>
          <p:cNvPicPr preferRelativeResize="0"/>
          <p:nvPr/>
        </p:nvPicPr>
        <p:blipFill>
          <a:blip r:embed="rId4">
            <a:alphaModFix/>
          </a:blip>
          <a:stretch>
            <a:fillRect/>
          </a:stretch>
        </p:blipFill>
        <p:spPr>
          <a:xfrm>
            <a:off x="555750" y="944250"/>
            <a:ext cx="2560331" cy="219410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1070"/>
        <p:cNvGrpSpPr/>
        <p:nvPr/>
      </p:nvGrpSpPr>
      <p:grpSpPr>
        <a:xfrm>
          <a:off x="0" y="0"/>
          <a:ext cx="0" cy="0"/>
          <a:chOff x="0" y="0"/>
          <a:chExt cx="0" cy="0"/>
        </a:xfrm>
      </p:grpSpPr>
      <p:pic>
        <p:nvPicPr>
          <p:cNvPr id="1071" name="Google Shape;1071;p59"/>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72" name="Google Shape;1072;p5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3" name="Google Shape;1073;p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74" name="Google Shape;1074;p59"/>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075" name="Google Shape;1075;p59"/>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sz="1400">
                <a:solidFill>
                  <a:srgbClr val="FFFFFF"/>
                </a:solidFill>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76" name="Google Shape;1076;p59"/>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77" name="Google Shape;1077;p59"/>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sz="1400">
                <a:latin typeface="Roboto Medium"/>
                <a:ea typeface="Roboto Medium"/>
                <a:cs typeface="Roboto Medium"/>
                <a:sym typeface="Roboto Medium"/>
              </a:defRPr>
            </a:lvl1pPr>
            <a:lvl2pPr lvl="1" rtl="0">
              <a:spcBef>
                <a:spcPts val="0"/>
              </a:spcBef>
              <a:spcAft>
                <a:spcPts val="0"/>
              </a:spcAft>
              <a:buNone/>
              <a:defRPr sz="1400" b="1"/>
            </a:lvl2pPr>
            <a:lvl3pPr lvl="2" rtl="0">
              <a:spcBef>
                <a:spcPts val="0"/>
              </a:spcBef>
              <a:spcAft>
                <a:spcPts val="0"/>
              </a:spcAft>
              <a:buNone/>
              <a:defRPr sz="1400" b="1"/>
            </a:lvl3pPr>
            <a:lvl4pPr lvl="3" rtl="0">
              <a:spcBef>
                <a:spcPts val="0"/>
              </a:spcBef>
              <a:spcAft>
                <a:spcPts val="0"/>
              </a:spcAft>
              <a:buNone/>
              <a:defRPr sz="1400" b="1"/>
            </a:lvl4pPr>
            <a:lvl5pPr lvl="4" rtl="0">
              <a:spcBef>
                <a:spcPts val="0"/>
              </a:spcBef>
              <a:spcAft>
                <a:spcPts val="0"/>
              </a:spcAft>
              <a:buNone/>
              <a:defRPr sz="1400" b="1"/>
            </a:lvl5pPr>
            <a:lvl6pPr lvl="5" rtl="0">
              <a:spcBef>
                <a:spcPts val="0"/>
              </a:spcBef>
              <a:spcAft>
                <a:spcPts val="0"/>
              </a:spcAft>
              <a:buNone/>
              <a:defRPr sz="1400" b="1"/>
            </a:lvl6pPr>
            <a:lvl7pPr lvl="6" rtl="0">
              <a:spcBef>
                <a:spcPts val="0"/>
              </a:spcBef>
              <a:spcAft>
                <a:spcPts val="0"/>
              </a:spcAft>
              <a:buNone/>
              <a:defRPr sz="1400" b="1"/>
            </a:lvl7pPr>
            <a:lvl8pPr lvl="7" rtl="0">
              <a:spcBef>
                <a:spcPts val="0"/>
              </a:spcBef>
              <a:spcAft>
                <a:spcPts val="0"/>
              </a:spcAft>
              <a:buNone/>
              <a:defRPr sz="1400" b="1"/>
            </a:lvl8pPr>
            <a:lvl9pPr lvl="8" rtl="0">
              <a:spcBef>
                <a:spcPts val="0"/>
              </a:spcBef>
              <a:spcAft>
                <a:spcPts val="0"/>
              </a:spcAft>
              <a:buNone/>
              <a:defRPr sz="1400" b="1"/>
            </a:lvl9pPr>
          </a:lstStyle>
          <a:p>
            <a:endParaRPr/>
          </a:p>
        </p:txBody>
      </p:sp>
      <p:sp>
        <p:nvSpPr>
          <p:cNvPr id="1078" name="Google Shape;1078;p59"/>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pic>
        <p:nvPicPr>
          <p:cNvPr id="1079" name="Google Shape;1079;p5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1080"/>
        <p:cNvGrpSpPr/>
        <p:nvPr/>
      </p:nvGrpSpPr>
      <p:grpSpPr>
        <a:xfrm>
          <a:off x="0" y="0"/>
          <a:ext cx="0" cy="0"/>
          <a:chOff x="0" y="0"/>
          <a:chExt cx="0" cy="0"/>
        </a:xfrm>
      </p:grpSpPr>
      <p:pic>
        <p:nvPicPr>
          <p:cNvPr id="1081" name="Google Shape;1081;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2" name="Google Shape;1082;p60"/>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83" name="Google Shape;1083;p6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084" name="Google Shape;1084;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1085"/>
        <p:cNvGrpSpPr/>
        <p:nvPr/>
      </p:nvGrpSpPr>
      <p:grpSpPr>
        <a:xfrm>
          <a:off x="0" y="0"/>
          <a:ext cx="0" cy="0"/>
          <a:chOff x="0" y="0"/>
          <a:chExt cx="0" cy="0"/>
        </a:xfrm>
      </p:grpSpPr>
      <p:pic>
        <p:nvPicPr>
          <p:cNvPr id="1086" name="Google Shape;1086;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7" name="Google Shape;1087;p61"/>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1088" name="Google Shape;1088;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89" name="Google Shape;1089;p6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 name="Google Shape;56;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7" name="Google Shape;57;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1090"/>
        <p:cNvGrpSpPr/>
        <p:nvPr/>
      </p:nvGrpSpPr>
      <p:grpSpPr>
        <a:xfrm>
          <a:off x="0" y="0"/>
          <a:ext cx="0" cy="0"/>
          <a:chOff x="0" y="0"/>
          <a:chExt cx="0" cy="0"/>
        </a:xfrm>
      </p:grpSpPr>
      <p:sp>
        <p:nvSpPr>
          <p:cNvPr id="1091" name="Google Shape;1091;p6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2" name="Google Shape;1092;p6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093" name="Google Shape;1093;p6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094" name="Google Shape;1094;p6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5" name="Google Shape;1095;p6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096" name="Google Shape;1096;p62"/>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097" name="Google Shape;1097;p6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Text with Sidebar">
  <p:cSld name="CUSTOM_2_4_1">
    <p:spTree>
      <p:nvGrpSpPr>
        <p:cNvPr id="1" name="Shape 1098"/>
        <p:cNvGrpSpPr/>
        <p:nvPr/>
      </p:nvGrpSpPr>
      <p:grpSpPr>
        <a:xfrm>
          <a:off x="0" y="0"/>
          <a:ext cx="0" cy="0"/>
          <a:chOff x="0" y="0"/>
          <a:chExt cx="0" cy="0"/>
        </a:xfrm>
      </p:grpSpPr>
      <p:pic>
        <p:nvPicPr>
          <p:cNvPr id="1099" name="Google Shape;1099;p63"/>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00" name="Google Shape;1100;p63"/>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1" name="Google Shape;1101;p63"/>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102" name="Google Shape;1102;p63"/>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3" name="Google Shape;1103;p63"/>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04" name="Google Shape;1104;p6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05" name="Google Shape;1105;p6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6" name="Google Shape;1106;p6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07" name="Google Shape;1107;p6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108"/>
        <p:cNvGrpSpPr/>
        <p:nvPr/>
      </p:nvGrpSpPr>
      <p:grpSpPr>
        <a:xfrm>
          <a:off x="0" y="0"/>
          <a:ext cx="0" cy="0"/>
          <a:chOff x="0" y="0"/>
          <a:chExt cx="0" cy="0"/>
        </a:xfrm>
      </p:grpSpPr>
      <p:pic>
        <p:nvPicPr>
          <p:cNvPr id="1109" name="Google Shape;1109;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10" name="Google Shape;1110;p64"/>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11" name="Google Shape;1111;p64"/>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112" name="Google Shape;1112;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13" name="Google Shape;1113;p6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14"/>
        <p:cNvGrpSpPr/>
        <p:nvPr/>
      </p:nvGrpSpPr>
      <p:grpSpPr>
        <a:xfrm>
          <a:off x="0" y="0"/>
          <a:ext cx="0" cy="0"/>
          <a:chOff x="0" y="0"/>
          <a:chExt cx="0" cy="0"/>
        </a:xfrm>
      </p:grpSpPr>
      <p:pic>
        <p:nvPicPr>
          <p:cNvPr id="1115" name="Google Shape;1115;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16" name="Google Shape;1116;p65"/>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117" name="Google Shape;1117;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5"/>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19" name="Google Shape;1119;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20" name="Google Shape;1120;p65"/>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21" name="Google Shape;1121;p65"/>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22" name="Google Shape;1122;p6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123"/>
        <p:cNvGrpSpPr/>
        <p:nvPr/>
      </p:nvGrpSpPr>
      <p:grpSpPr>
        <a:xfrm>
          <a:off x="0" y="0"/>
          <a:ext cx="0" cy="0"/>
          <a:chOff x="0" y="0"/>
          <a:chExt cx="0" cy="0"/>
        </a:xfrm>
      </p:grpSpPr>
      <p:pic>
        <p:nvPicPr>
          <p:cNvPr id="1124" name="Google Shape;1124;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5" name="Google Shape;1125;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6" name="Google Shape;1126;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7" name="Google Shape;1127;p6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28" name="Google Shape;1128;p6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29" name="Google Shape;1129;p66"/>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30" name="Google Shape;1130;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1" name="Google Shape;1131;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2" name="Google Shape;1132;p6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3" name="Google Shape;1133;p6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134"/>
        <p:cNvGrpSpPr/>
        <p:nvPr/>
      </p:nvGrpSpPr>
      <p:grpSpPr>
        <a:xfrm>
          <a:off x="0" y="0"/>
          <a:ext cx="0" cy="0"/>
          <a:chOff x="0" y="0"/>
          <a:chExt cx="0" cy="0"/>
        </a:xfrm>
      </p:grpSpPr>
      <p:pic>
        <p:nvPicPr>
          <p:cNvPr id="1135" name="Google Shape;1135;p67"/>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cxnSp>
        <p:nvCxnSpPr>
          <p:cNvPr id="1136" name="Google Shape;1136;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7" name="Google Shape;1137;p6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8" name="Google Shape;1138;p6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39" name="Google Shape;1139;p67"/>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1140" name="Google Shape;1140;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1" name="Google Shape;1141;p6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2" name="Google Shape;1142;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3" name="Google Shape;1143;p6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144"/>
        <p:cNvGrpSpPr/>
        <p:nvPr/>
      </p:nvGrpSpPr>
      <p:grpSpPr>
        <a:xfrm>
          <a:off x="0" y="0"/>
          <a:ext cx="0" cy="0"/>
          <a:chOff x="0" y="0"/>
          <a:chExt cx="0" cy="0"/>
        </a:xfrm>
      </p:grpSpPr>
      <p:pic>
        <p:nvPicPr>
          <p:cNvPr id="1145" name="Google Shape;1145;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6" name="Google Shape;1146;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6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8" name="Google Shape;1148;p68"/>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49" name="Google Shape;1149;p68"/>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50" name="Google Shape;1150;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51" name="Google Shape;1151;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52" name="Google Shape;1152;p68"/>
          <p:cNvPicPr preferRelativeResize="0"/>
          <p:nvPr/>
        </p:nvPicPr>
        <p:blipFill rotWithShape="1">
          <a:blip r:embed="rId4">
            <a:alphaModFix/>
          </a:blip>
          <a:srcRect/>
          <a:stretch/>
        </p:blipFill>
        <p:spPr>
          <a:xfrm>
            <a:off x="273900" y="-595025"/>
            <a:ext cx="2950353" cy="5143500"/>
          </a:xfrm>
          <a:prstGeom prst="rect">
            <a:avLst/>
          </a:prstGeom>
          <a:noFill/>
          <a:ln>
            <a:noFill/>
          </a:ln>
        </p:spPr>
      </p:pic>
      <p:sp>
        <p:nvSpPr>
          <p:cNvPr id="1153" name="Google Shape;1153;p6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154"/>
        <p:cNvGrpSpPr/>
        <p:nvPr/>
      </p:nvGrpSpPr>
      <p:grpSpPr>
        <a:xfrm>
          <a:off x="0" y="0"/>
          <a:ext cx="0" cy="0"/>
          <a:chOff x="0" y="0"/>
          <a:chExt cx="0" cy="0"/>
        </a:xfrm>
      </p:grpSpPr>
      <p:sp>
        <p:nvSpPr>
          <p:cNvPr id="1155" name="Google Shape;1155;p69"/>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56" name="Google Shape;1156;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57" name="Google Shape;1157;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sp>
        <p:nvSpPr>
          <p:cNvPr id="1158" name="Google Shape;1158;p69"/>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59" name="Google Shape;1159;p69"/>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60" name="Google Shape;1160;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162" name="Google Shape;1162;p69"/>
          <p:cNvPicPr preferRelativeResize="0"/>
          <p:nvPr/>
        </p:nvPicPr>
        <p:blipFill rotWithShape="1">
          <a:blip r:embed="rId2">
            <a:alphaModFix/>
          </a:blip>
          <a:srcRect/>
          <a:stretch/>
        </p:blipFill>
        <p:spPr>
          <a:xfrm>
            <a:off x="8213200" y="3862850"/>
            <a:ext cx="656773" cy="1144971"/>
          </a:xfrm>
          <a:prstGeom prst="rect">
            <a:avLst/>
          </a:prstGeom>
          <a:noFill/>
          <a:ln>
            <a:noFill/>
          </a:ln>
        </p:spPr>
      </p:pic>
      <p:sp>
        <p:nvSpPr>
          <p:cNvPr id="1163" name="Google Shape;1163;p6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164"/>
        <p:cNvGrpSpPr/>
        <p:nvPr/>
      </p:nvGrpSpPr>
      <p:grpSpPr>
        <a:xfrm>
          <a:off x="0" y="0"/>
          <a:ext cx="0" cy="0"/>
          <a:chOff x="0" y="0"/>
          <a:chExt cx="0" cy="0"/>
        </a:xfrm>
      </p:grpSpPr>
      <p:pic>
        <p:nvPicPr>
          <p:cNvPr id="1165" name="Google Shape;1165;p7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66" name="Google Shape;1166;p70"/>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pic>
        <p:nvPicPr>
          <p:cNvPr id="1167" name="Google Shape;1167;p70"/>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68" name="Google Shape;1168;p70"/>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9" name="Google Shape;1169;p7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70" name="Google Shape;1170;p70"/>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1" name="Google Shape;1171;p70"/>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72" name="Google Shape;1172;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3" name="Google Shape;1173;p70"/>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74" name="Google Shape;1174;p7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175"/>
        <p:cNvGrpSpPr/>
        <p:nvPr/>
      </p:nvGrpSpPr>
      <p:grpSpPr>
        <a:xfrm>
          <a:off x="0" y="0"/>
          <a:ext cx="0" cy="0"/>
          <a:chOff x="0" y="0"/>
          <a:chExt cx="0" cy="0"/>
        </a:xfrm>
      </p:grpSpPr>
      <p:sp>
        <p:nvSpPr>
          <p:cNvPr id="1176" name="Google Shape;1176;p71"/>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17500" rtl="0">
              <a:spcBef>
                <a:spcPts val="800"/>
              </a:spcBef>
              <a:spcAft>
                <a:spcPts val="0"/>
              </a:spcAft>
              <a:buSzPts val="1400"/>
              <a:buFont typeface="Roboto"/>
              <a:buChar char="○"/>
              <a:defRPr sz="1400">
                <a:latin typeface="Roboto"/>
                <a:ea typeface="Roboto"/>
                <a:cs typeface="Roboto"/>
                <a:sym typeface="Roboto"/>
              </a:defRPr>
            </a:lvl2pPr>
            <a:lvl3pPr marL="1371600" lvl="2" indent="-317500" rtl="0">
              <a:spcBef>
                <a:spcPts val="800"/>
              </a:spcBef>
              <a:spcAft>
                <a:spcPts val="0"/>
              </a:spcAft>
              <a:buSzPts val="1400"/>
              <a:buFont typeface="Roboto"/>
              <a:buChar char="■"/>
              <a:defRPr sz="1400">
                <a:latin typeface="Roboto"/>
                <a:ea typeface="Roboto"/>
                <a:cs typeface="Roboto"/>
                <a:sym typeface="Roboto"/>
              </a:defRPr>
            </a:lvl3pPr>
            <a:lvl4pPr marL="1828800" lvl="3" indent="-317500" rtl="0">
              <a:spcBef>
                <a:spcPts val="800"/>
              </a:spcBef>
              <a:spcAft>
                <a:spcPts val="0"/>
              </a:spcAft>
              <a:buSzPts val="1400"/>
              <a:buFont typeface="Roboto"/>
              <a:buChar char="●"/>
              <a:defRPr sz="1400">
                <a:latin typeface="Roboto"/>
                <a:ea typeface="Roboto"/>
                <a:cs typeface="Roboto"/>
                <a:sym typeface="Roboto"/>
              </a:defRPr>
            </a:lvl4pPr>
            <a:lvl5pPr marL="2286000" lvl="4" indent="-317500" rtl="0">
              <a:spcBef>
                <a:spcPts val="800"/>
              </a:spcBef>
              <a:spcAft>
                <a:spcPts val="0"/>
              </a:spcAft>
              <a:buSzPts val="1400"/>
              <a:buFont typeface="Roboto"/>
              <a:buChar char="○"/>
              <a:defRPr sz="1400">
                <a:latin typeface="Roboto"/>
                <a:ea typeface="Roboto"/>
                <a:cs typeface="Roboto"/>
                <a:sym typeface="Roboto"/>
              </a:defRPr>
            </a:lvl5pPr>
            <a:lvl6pPr marL="2743200" lvl="5" indent="-317500" rtl="0">
              <a:spcBef>
                <a:spcPts val="800"/>
              </a:spcBef>
              <a:spcAft>
                <a:spcPts val="0"/>
              </a:spcAft>
              <a:buSzPts val="1400"/>
              <a:buFont typeface="Roboto"/>
              <a:buChar char="■"/>
              <a:defRPr sz="1400">
                <a:latin typeface="Roboto"/>
                <a:ea typeface="Roboto"/>
                <a:cs typeface="Roboto"/>
                <a:sym typeface="Roboto"/>
              </a:defRPr>
            </a:lvl6pPr>
            <a:lvl7pPr marL="3200400" lvl="6" indent="-317500" rtl="0">
              <a:spcBef>
                <a:spcPts val="800"/>
              </a:spcBef>
              <a:spcAft>
                <a:spcPts val="0"/>
              </a:spcAft>
              <a:buSzPts val="1400"/>
              <a:buFont typeface="Roboto"/>
              <a:buChar char="●"/>
              <a:defRPr sz="1400">
                <a:latin typeface="Roboto"/>
                <a:ea typeface="Roboto"/>
                <a:cs typeface="Roboto"/>
                <a:sym typeface="Roboto"/>
              </a:defRPr>
            </a:lvl7pPr>
            <a:lvl8pPr marL="3657600" lvl="7" indent="-317500" rtl="0">
              <a:spcBef>
                <a:spcPts val="800"/>
              </a:spcBef>
              <a:spcAft>
                <a:spcPts val="0"/>
              </a:spcAft>
              <a:buSzPts val="1400"/>
              <a:buFont typeface="Roboto"/>
              <a:buChar char="○"/>
              <a:defRPr sz="1400">
                <a:latin typeface="Roboto"/>
                <a:ea typeface="Roboto"/>
                <a:cs typeface="Roboto"/>
                <a:sym typeface="Roboto"/>
              </a:defRPr>
            </a:lvl8pPr>
            <a:lvl9pPr marL="4114800" lvl="8" indent="-317500" rtl="0">
              <a:spcBef>
                <a:spcPts val="800"/>
              </a:spcBef>
              <a:spcAft>
                <a:spcPts val="800"/>
              </a:spcAft>
              <a:buSzPts val="1400"/>
              <a:buFont typeface="Roboto"/>
              <a:buChar char="■"/>
              <a:defRPr sz="1400">
                <a:latin typeface="Roboto"/>
                <a:ea typeface="Roboto"/>
                <a:cs typeface="Roboto"/>
                <a:sym typeface="Roboto"/>
              </a:defRPr>
            </a:lvl9pPr>
          </a:lstStyle>
          <a:p>
            <a:endParaRPr/>
          </a:p>
        </p:txBody>
      </p:sp>
      <p:cxnSp>
        <p:nvCxnSpPr>
          <p:cNvPr id="1177" name="Google Shape;1177;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78" name="Google Shape;1178;p71"/>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79" name="Google Shape;1179;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0" name="Google Shape;1180;p71"/>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81" name="Google Shape;1181;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82" name="Google Shape;1182;p71"/>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3" name="Google Shape;1183;p7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4" name="Google Shape;1184;p7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 name="Google Shape;61;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 name="Google Shape;62;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 name="Google Shape;63;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 name="Google Shape;65;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185"/>
        <p:cNvGrpSpPr/>
        <p:nvPr/>
      </p:nvGrpSpPr>
      <p:grpSpPr>
        <a:xfrm>
          <a:off x="0" y="0"/>
          <a:ext cx="0" cy="0"/>
          <a:chOff x="0" y="0"/>
          <a:chExt cx="0" cy="0"/>
        </a:xfrm>
      </p:grpSpPr>
      <p:sp>
        <p:nvSpPr>
          <p:cNvPr id="1186" name="Google Shape;1186;p7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188" name="Google Shape;1188;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189" name="Google Shape;1189;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190" name="Google Shape;1190;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1" name="Google Shape;1191;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192" name="Google Shape;1192;p72"/>
          <p:cNvGrpSpPr/>
          <p:nvPr/>
        </p:nvGrpSpPr>
        <p:grpSpPr>
          <a:xfrm>
            <a:off x="457200" y="1378813"/>
            <a:ext cx="776889" cy="621300"/>
            <a:chOff x="457200" y="1378813"/>
            <a:chExt cx="776889" cy="621300"/>
          </a:xfrm>
        </p:grpSpPr>
        <p:sp>
          <p:nvSpPr>
            <p:cNvPr id="1193" name="Google Shape;1193;p72"/>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94" name="Google Shape;1194;p72"/>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72"/>
          <p:cNvGrpSpPr/>
          <p:nvPr/>
        </p:nvGrpSpPr>
        <p:grpSpPr>
          <a:xfrm>
            <a:off x="457200" y="2228725"/>
            <a:ext cx="776889" cy="621300"/>
            <a:chOff x="457200" y="1378813"/>
            <a:chExt cx="776889" cy="621300"/>
          </a:xfrm>
        </p:grpSpPr>
        <p:sp>
          <p:nvSpPr>
            <p:cNvPr id="1196" name="Google Shape;1196;p72"/>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97" name="Google Shape;1197;p72"/>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72"/>
          <p:cNvGrpSpPr/>
          <p:nvPr/>
        </p:nvGrpSpPr>
        <p:grpSpPr>
          <a:xfrm>
            <a:off x="457200" y="3073850"/>
            <a:ext cx="776889" cy="621300"/>
            <a:chOff x="457200" y="1378813"/>
            <a:chExt cx="776889" cy="621300"/>
          </a:xfrm>
        </p:grpSpPr>
        <p:sp>
          <p:nvSpPr>
            <p:cNvPr id="1199" name="Google Shape;1199;p72"/>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0" name="Google Shape;1200;p72"/>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2"/>
          <p:cNvGrpSpPr/>
          <p:nvPr/>
        </p:nvGrpSpPr>
        <p:grpSpPr>
          <a:xfrm>
            <a:off x="457200" y="3923750"/>
            <a:ext cx="776889" cy="621300"/>
            <a:chOff x="457200" y="1378813"/>
            <a:chExt cx="776889" cy="621300"/>
          </a:xfrm>
        </p:grpSpPr>
        <p:sp>
          <p:nvSpPr>
            <p:cNvPr id="1202" name="Google Shape;1202;p72"/>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3" name="Google Shape;1203;p72"/>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72"/>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05" name="Google Shape;1205;p7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2"/>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09" name="Google Shape;1209;p72"/>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0" name="Google Shape;1210;p72"/>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1" name="Google Shape;1211;p7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1212"/>
        <p:cNvGrpSpPr/>
        <p:nvPr/>
      </p:nvGrpSpPr>
      <p:grpSpPr>
        <a:xfrm>
          <a:off x="0" y="0"/>
          <a:ext cx="0" cy="0"/>
          <a:chOff x="0" y="0"/>
          <a:chExt cx="0" cy="0"/>
        </a:xfrm>
      </p:grpSpPr>
      <p:sp>
        <p:nvSpPr>
          <p:cNvPr id="1213" name="Google Shape;1213;p7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15" name="Google Shape;1215;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16" name="Google Shape;1216;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17" name="Google Shape;1217;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18" name="Google Shape;1218;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19" name="Google Shape;1219;p73"/>
          <p:cNvGrpSpPr/>
          <p:nvPr/>
        </p:nvGrpSpPr>
        <p:grpSpPr>
          <a:xfrm>
            <a:off x="457200" y="1300225"/>
            <a:ext cx="776889" cy="621300"/>
            <a:chOff x="457200" y="1378813"/>
            <a:chExt cx="776889" cy="621300"/>
          </a:xfrm>
        </p:grpSpPr>
        <p:sp>
          <p:nvSpPr>
            <p:cNvPr id="1220" name="Google Shape;1220;p73"/>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1" name="Google Shape;1221;p73"/>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73"/>
          <p:cNvGrpSpPr/>
          <p:nvPr/>
        </p:nvGrpSpPr>
        <p:grpSpPr>
          <a:xfrm>
            <a:off x="457200" y="2000125"/>
            <a:ext cx="776889" cy="621300"/>
            <a:chOff x="457200" y="1378813"/>
            <a:chExt cx="776889" cy="621300"/>
          </a:xfrm>
        </p:grpSpPr>
        <p:sp>
          <p:nvSpPr>
            <p:cNvPr id="1223" name="Google Shape;1223;p73"/>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4" name="Google Shape;1224;p73"/>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73"/>
          <p:cNvGrpSpPr/>
          <p:nvPr/>
        </p:nvGrpSpPr>
        <p:grpSpPr>
          <a:xfrm>
            <a:off x="457200" y="2692850"/>
            <a:ext cx="776889" cy="621300"/>
            <a:chOff x="457200" y="1378813"/>
            <a:chExt cx="776889" cy="621300"/>
          </a:xfrm>
        </p:grpSpPr>
        <p:sp>
          <p:nvSpPr>
            <p:cNvPr id="1226" name="Google Shape;1226;p73"/>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27" name="Google Shape;1227;p73"/>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 name="Google Shape;1228;p73"/>
          <p:cNvGrpSpPr/>
          <p:nvPr/>
        </p:nvGrpSpPr>
        <p:grpSpPr>
          <a:xfrm>
            <a:off x="457200" y="3390350"/>
            <a:ext cx="776889" cy="621300"/>
            <a:chOff x="457200" y="1378813"/>
            <a:chExt cx="776889" cy="621300"/>
          </a:xfrm>
        </p:grpSpPr>
        <p:sp>
          <p:nvSpPr>
            <p:cNvPr id="1229" name="Google Shape;1229;p73"/>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30" name="Google Shape;1230;p73"/>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73"/>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2" name="Google Shape;1232;p7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6" name="Google Shape;1236;p73"/>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37" name="Google Shape;1237;p73"/>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38" name="Google Shape;1238;p73"/>
          <p:cNvGrpSpPr/>
          <p:nvPr/>
        </p:nvGrpSpPr>
        <p:grpSpPr>
          <a:xfrm>
            <a:off x="469500" y="4083075"/>
            <a:ext cx="776889" cy="621300"/>
            <a:chOff x="457200" y="1378813"/>
            <a:chExt cx="776889" cy="621300"/>
          </a:xfrm>
        </p:grpSpPr>
        <p:sp>
          <p:nvSpPr>
            <p:cNvPr id="1239" name="Google Shape;1239;p73"/>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0" name="Google Shape;1240;p73"/>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7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43" name="Google Shape;1243;p7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1244"/>
        <p:cNvGrpSpPr/>
        <p:nvPr/>
      </p:nvGrpSpPr>
      <p:grpSpPr>
        <a:xfrm>
          <a:off x="0" y="0"/>
          <a:ext cx="0" cy="0"/>
          <a:chOff x="0" y="0"/>
          <a:chExt cx="0" cy="0"/>
        </a:xfrm>
      </p:grpSpPr>
      <p:sp>
        <p:nvSpPr>
          <p:cNvPr id="1245" name="Google Shape;1245;p74"/>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47" name="Google Shape;1247;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48" name="Google Shape;1248;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50" name="Google Shape;1250;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51" name="Google Shape;1251;p74"/>
          <p:cNvGrpSpPr/>
          <p:nvPr/>
        </p:nvGrpSpPr>
        <p:grpSpPr>
          <a:xfrm>
            <a:off x="457200" y="1237825"/>
            <a:ext cx="776900" cy="486300"/>
            <a:chOff x="457200" y="1466425"/>
            <a:chExt cx="776900" cy="486300"/>
          </a:xfrm>
        </p:grpSpPr>
        <p:sp>
          <p:nvSpPr>
            <p:cNvPr id="1252" name="Google Shape;125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53" name="Google Shape;125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4"/>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55" name="Google Shape;1255;p74"/>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74"/>
          <p:cNvGrpSpPr/>
          <p:nvPr/>
        </p:nvGrpSpPr>
        <p:grpSpPr>
          <a:xfrm>
            <a:off x="457200" y="1828900"/>
            <a:ext cx="776900" cy="486300"/>
            <a:chOff x="457200" y="1466425"/>
            <a:chExt cx="776900" cy="486300"/>
          </a:xfrm>
        </p:grpSpPr>
        <p:sp>
          <p:nvSpPr>
            <p:cNvPr id="1257" name="Google Shape;125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58" name="Google Shape;125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74"/>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0" name="Google Shape;1260;p74"/>
          <p:cNvGrpSpPr/>
          <p:nvPr/>
        </p:nvGrpSpPr>
        <p:grpSpPr>
          <a:xfrm>
            <a:off x="457200" y="2419975"/>
            <a:ext cx="776900" cy="486300"/>
            <a:chOff x="457200" y="1466425"/>
            <a:chExt cx="776900" cy="486300"/>
          </a:xfrm>
        </p:grpSpPr>
        <p:sp>
          <p:nvSpPr>
            <p:cNvPr id="1261" name="Google Shape;1261;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62" name="Google Shape;1262;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74"/>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4" name="Google Shape;1264;p74"/>
          <p:cNvGrpSpPr/>
          <p:nvPr/>
        </p:nvGrpSpPr>
        <p:grpSpPr>
          <a:xfrm>
            <a:off x="457200" y="3011050"/>
            <a:ext cx="776900" cy="486300"/>
            <a:chOff x="457200" y="1466425"/>
            <a:chExt cx="776900" cy="486300"/>
          </a:xfrm>
        </p:grpSpPr>
        <p:sp>
          <p:nvSpPr>
            <p:cNvPr id="1265" name="Google Shape;1265;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66" name="Google Shape;1266;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74"/>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74"/>
          <p:cNvGrpSpPr/>
          <p:nvPr/>
        </p:nvGrpSpPr>
        <p:grpSpPr>
          <a:xfrm>
            <a:off x="457200" y="3602137"/>
            <a:ext cx="776900" cy="486300"/>
            <a:chOff x="457200" y="1466425"/>
            <a:chExt cx="776900" cy="486300"/>
          </a:xfrm>
        </p:grpSpPr>
        <p:sp>
          <p:nvSpPr>
            <p:cNvPr id="1269" name="Google Shape;126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70" name="Google Shape;127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1" name="Google Shape;1271;p74"/>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4"/>
          <p:cNvGrpSpPr/>
          <p:nvPr/>
        </p:nvGrpSpPr>
        <p:grpSpPr>
          <a:xfrm>
            <a:off x="457200" y="4193262"/>
            <a:ext cx="776900" cy="486300"/>
            <a:chOff x="457200" y="1466425"/>
            <a:chExt cx="776900" cy="486300"/>
          </a:xfrm>
        </p:grpSpPr>
        <p:sp>
          <p:nvSpPr>
            <p:cNvPr id="1273" name="Google Shape;1273;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74" name="Google Shape;1274;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4"/>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6" name="Google Shape;1276;p74"/>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7" name="Google Shape;1277;p74"/>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8" name="Google Shape;1278;p74"/>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79" name="Google Shape;1279;p74"/>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0" name="Google Shape;1280;p7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1281"/>
        <p:cNvGrpSpPr/>
        <p:nvPr/>
      </p:nvGrpSpPr>
      <p:grpSpPr>
        <a:xfrm>
          <a:off x="0" y="0"/>
          <a:ext cx="0" cy="0"/>
          <a:chOff x="0" y="0"/>
          <a:chExt cx="0" cy="0"/>
        </a:xfrm>
      </p:grpSpPr>
      <p:sp>
        <p:nvSpPr>
          <p:cNvPr id="1282" name="Google Shape;1282;p7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84" name="Google Shape;128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285" name="Google Shape;128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286" name="Google Shape;1286;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87" name="Google Shape;1287;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288" name="Google Shape;1288;p75"/>
          <p:cNvGrpSpPr/>
          <p:nvPr/>
        </p:nvGrpSpPr>
        <p:grpSpPr>
          <a:xfrm>
            <a:off x="457200" y="1237825"/>
            <a:ext cx="776900" cy="486300"/>
            <a:chOff x="457200" y="1466425"/>
            <a:chExt cx="776900" cy="486300"/>
          </a:xfrm>
        </p:grpSpPr>
        <p:sp>
          <p:nvSpPr>
            <p:cNvPr id="1289" name="Google Shape;1289;p7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0" name="Google Shape;1290;p7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5"/>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92" name="Google Shape;1292;p7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75"/>
          <p:cNvGrpSpPr/>
          <p:nvPr/>
        </p:nvGrpSpPr>
        <p:grpSpPr>
          <a:xfrm>
            <a:off x="457200" y="1828900"/>
            <a:ext cx="776900" cy="486300"/>
            <a:chOff x="457200" y="1466425"/>
            <a:chExt cx="776900" cy="486300"/>
          </a:xfrm>
        </p:grpSpPr>
        <p:sp>
          <p:nvSpPr>
            <p:cNvPr id="1294" name="Google Shape;1294;p7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95" name="Google Shape;1295;p7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6" name="Google Shape;1296;p7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75"/>
          <p:cNvGrpSpPr/>
          <p:nvPr/>
        </p:nvGrpSpPr>
        <p:grpSpPr>
          <a:xfrm>
            <a:off x="457200" y="2419975"/>
            <a:ext cx="776900" cy="486300"/>
            <a:chOff x="457200" y="1466425"/>
            <a:chExt cx="776900" cy="486300"/>
          </a:xfrm>
        </p:grpSpPr>
        <p:sp>
          <p:nvSpPr>
            <p:cNvPr id="1298" name="Google Shape;1298;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99" name="Google Shape;1299;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0" name="Google Shape;1300;p7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1" name="Google Shape;1301;p75"/>
          <p:cNvGrpSpPr/>
          <p:nvPr/>
        </p:nvGrpSpPr>
        <p:grpSpPr>
          <a:xfrm>
            <a:off x="457200" y="3011050"/>
            <a:ext cx="776900" cy="486300"/>
            <a:chOff x="457200" y="1466425"/>
            <a:chExt cx="776900" cy="486300"/>
          </a:xfrm>
        </p:grpSpPr>
        <p:sp>
          <p:nvSpPr>
            <p:cNvPr id="1302" name="Google Shape;1302;p75"/>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03" name="Google Shape;1303;p75"/>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4" name="Google Shape;1304;p7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5" name="Google Shape;1305;p75"/>
          <p:cNvGrpSpPr/>
          <p:nvPr/>
        </p:nvGrpSpPr>
        <p:grpSpPr>
          <a:xfrm>
            <a:off x="457200" y="3602137"/>
            <a:ext cx="776900" cy="486300"/>
            <a:chOff x="457200" y="1466425"/>
            <a:chExt cx="776900" cy="486300"/>
          </a:xfrm>
        </p:grpSpPr>
        <p:sp>
          <p:nvSpPr>
            <p:cNvPr id="1306" name="Google Shape;1306;p75"/>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07" name="Google Shape;1307;p75"/>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8" name="Google Shape;1308;p7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75"/>
          <p:cNvGrpSpPr/>
          <p:nvPr/>
        </p:nvGrpSpPr>
        <p:grpSpPr>
          <a:xfrm>
            <a:off x="457200" y="4193262"/>
            <a:ext cx="776900" cy="486300"/>
            <a:chOff x="457200" y="1466425"/>
            <a:chExt cx="776900" cy="486300"/>
          </a:xfrm>
        </p:grpSpPr>
        <p:sp>
          <p:nvSpPr>
            <p:cNvPr id="1310" name="Google Shape;1310;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1" name="Google Shape;1311;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5"/>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3" name="Google Shape;1313;p75"/>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4" name="Google Shape;1314;p7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5" name="Google Shape;1315;p75"/>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6" name="Google Shape;1316;p75"/>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17" name="Google Shape;1317;p7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1318"/>
        <p:cNvGrpSpPr/>
        <p:nvPr/>
      </p:nvGrpSpPr>
      <p:grpSpPr>
        <a:xfrm>
          <a:off x="0" y="0"/>
          <a:ext cx="0" cy="0"/>
          <a:chOff x="0" y="0"/>
          <a:chExt cx="0" cy="0"/>
        </a:xfrm>
      </p:grpSpPr>
      <p:sp>
        <p:nvSpPr>
          <p:cNvPr id="1319" name="Google Shape;1319;p76"/>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21" name="Google Shape;132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322" name="Google Shape;132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23" name="Google Shape;1323;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24" name="Google Shape;1324;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325" name="Google Shape;1325;p76"/>
          <p:cNvGrpSpPr/>
          <p:nvPr/>
        </p:nvGrpSpPr>
        <p:grpSpPr>
          <a:xfrm>
            <a:off x="457222" y="1149803"/>
            <a:ext cx="713194" cy="446423"/>
            <a:chOff x="457200" y="1466425"/>
            <a:chExt cx="776900" cy="486300"/>
          </a:xfrm>
        </p:grpSpPr>
        <p:sp>
          <p:nvSpPr>
            <p:cNvPr id="1326" name="Google Shape;1326;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27" name="Google Shape;1327;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76"/>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29" name="Google Shape;1329;p76"/>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0" name="Google Shape;1330;p76"/>
          <p:cNvGrpSpPr/>
          <p:nvPr/>
        </p:nvGrpSpPr>
        <p:grpSpPr>
          <a:xfrm>
            <a:off x="457222" y="1672428"/>
            <a:ext cx="713194" cy="446423"/>
            <a:chOff x="457200" y="1466425"/>
            <a:chExt cx="776900" cy="486300"/>
          </a:xfrm>
        </p:grpSpPr>
        <p:sp>
          <p:nvSpPr>
            <p:cNvPr id="1331" name="Google Shape;1331;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32" name="Google Shape;1332;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3" name="Google Shape;1333;p76"/>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34" name="Google Shape;1334;p76"/>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5" name="Google Shape;1335;p76"/>
          <p:cNvGrpSpPr/>
          <p:nvPr/>
        </p:nvGrpSpPr>
        <p:grpSpPr>
          <a:xfrm>
            <a:off x="457197" y="2195578"/>
            <a:ext cx="713194" cy="446423"/>
            <a:chOff x="457200" y="1466425"/>
            <a:chExt cx="776900" cy="486300"/>
          </a:xfrm>
        </p:grpSpPr>
        <p:sp>
          <p:nvSpPr>
            <p:cNvPr id="1336" name="Google Shape;1336;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37" name="Google Shape;1337;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8" name="Google Shape;1338;p76"/>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39" name="Google Shape;1339;p76"/>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0" name="Google Shape;1340;p76"/>
          <p:cNvGrpSpPr/>
          <p:nvPr/>
        </p:nvGrpSpPr>
        <p:grpSpPr>
          <a:xfrm>
            <a:off x="457197" y="2718203"/>
            <a:ext cx="713194" cy="446423"/>
            <a:chOff x="457200" y="1466425"/>
            <a:chExt cx="776900" cy="486300"/>
          </a:xfrm>
        </p:grpSpPr>
        <p:sp>
          <p:nvSpPr>
            <p:cNvPr id="1341" name="Google Shape;1341;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42" name="Google Shape;1342;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76"/>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44" name="Google Shape;1344;p76"/>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5" name="Google Shape;1345;p76"/>
          <p:cNvGrpSpPr/>
          <p:nvPr/>
        </p:nvGrpSpPr>
        <p:grpSpPr>
          <a:xfrm>
            <a:off x="457222" y="3240828"/>
            <a:ext cx="713194" cy="446423"/>
            <a:chOff x="457200" y="1466425"/>
            <a:chExt cx="776900" cy="486300"/>
          </a:xfrm>
        </p:grpSpPr>
        <p:sp>
          <p:nvSpPr>
            <p:cNvPr id="1346" name="Google Shape;1346;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47" name="Google Shape;1347;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8" name="Google Shape;1348;p76"/>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49" name="Google Shape;1349;p76"/>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6"/>
          <p:cNvGrpSpPr/>
          <p:nvPr/>
        </p:nvGrpSpPr>
        <p:grpSpPr>
          <a:xfrm>
            <a:off x="457222" y="3763453"/>
            <a:ext cx="713194" cy="446423"/>
            <a:chOff x="457200" y="1466425"/>
            <a:chExt cx="776900" cy="486300"/>
          </a:xfrm>
        </p:grpSpPr>
        <p:sp>
          <p:nvSpPr>
            <p:cNvPr id="1351" name="Google Shape;1351;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52" name="Google Shape;1352;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6"/>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54" name="Google Shape;1354;p76"/>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6"/>
          <p:cNvGrpSpPr/>
          <p:nvPr/>
        </p:nvGrpSpPr>
        <p:grpSpPr>
          <a:xfrm>
            <a:off x="457222" y="4311603"/>
            <a:ext cx="713194" cy="446423"/>
            <a:chOff x="457200" y="1466425"/>
            <a:chExt cx="776900" cy="486300"/>
          </a:xfrm>
        </p:grpSpPr>
        <p:sp>
          <p:nvSpPr>
            <p:cNvPr id="1356" name="Google Shape;1356;p76"/>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57" name="Google Shape;1357;p76"/>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6"/>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59" name="Google Shape;1359;p7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1360"/>
        <p:cNvGrpSpPr/>
        <p:nvPr/>
      </p:nvGrpSpPr>
      <p:grpSpPr>
        <a:xfrm>
          <a:off x="0" y="0"/>
          <a:ext cx="0" cy="0"/>
          <a:chOff x="0" y="0"/>
          <a:chExt cx="0" cy="0"/>
        </a:xfrm>
      </p:grpSpPr>
      <p:sp>
        <p:nvSpPr>
          <p:cNvPr id="1361" name="Google Shape;1361;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2" name="Google Shape;1362;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363" name="Google Shape;1363;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364" name="Google Shape;1364;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65" name="Google Shape;1365;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66" name="Google Shape;1366;p77"/>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7" name="Google Shape;1367;p77"/>
          <p:cNvGrpSpPr/>
          <p:nvPr/>
        </p:nvGrpSpPr>
        <p:grpSpPr>
          <a:xfrm>
            <a:off x="457427" y="3873038"/>
            <a:ext cx="602564" cy="377174"/>
            <a:chOff x="457200" y="1466425"/>
            <a:chExt cx="776900" cy="486300"/>
          </a:xfrm>
        </p:grpSpPr>
        <p:sp>
          <p:nvSpPr>
            <p:cNvPr id="1368" name="Google Shape;1368;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69" name="Google Shape;1369;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 name="Google Shape;1370;p77"/>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71" name="Google Shape;1371;p77"/>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2" name="Google Shape;1372;p77"/>
          <p:cNvGrpSpPr/>
          <p:nvPr/>
        </p:nvGrpSpPr>
        <p:grpSpPr>
          <a:xfrm>
            <a:off x="457315" y="4311142"/>
            <a:ext cx="602564" cy="377174"/>
            <a:chOff x="457200" y="1466425"/>
            <a:chExt cx="776900" cy="486300"/>
          </a:xfrm>
        </p:grpSpPr>
        <p:sp>
          <p:nvSpPr>
            <p:cNvPr id="1373" name="Google Shape;1373;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74" name="Google Shape;1374;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5" name="Google Shape;1375;p77"/>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76" name="Google Shape;1376;p77"/>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7" name="Google Shape;1377;p77"/>
          <p:cNvGrpSpPr/>
          <p:nvPr/>
        </p:nvGrpSpPr>
        <p:grpSpPr>
          <a:xfrm>
            <a:off x="457377" y="2996663"/>
            <a:ext cx="602564" cy="377174"/>
            <a:chOff x="457200" y="1466425"/>
            <a:chExt cx="776900" cy="486300"/>
          </a:xfrm>
        </p:grpSpPr>
        <p:sp>
          <p:nvSpPr>
            <p:cNvPr id="1378" name="Google Shape;1378;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79" name="Google Shape;1379;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0" name="Google Shape;1380;p77"/>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81" name="Google Shape;1381;p77"/>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2" name="Google Shape;1382;p77"/>
          <p:cNvGrpSpPr/>
          <p:nvPr/>
        </p:nvGrpSpPr>
        <p:grpSpPr>
          <a:xfrm>
            <a:off x="457265" y="3434767"/>
            <a:ext cx="602564" cy="377174"/>
            <a:chOff x="457200" y="1466425"/>
            <a:chExt cx="776900" cy="486300"/>
          </a:xfrm>
        </p:grpSpPr>
        <p:sp>
          <p:nvSpPr>
            <p:cNvPr id="1383" name="Google Shape;1383;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84" name="Google Shape;1384;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5" name="Google Shape;1385;p77"/>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86" name="Google Shape;1386;p77"/>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7" name="Google Shape;1387;p77"/>
          <p:cNvGrpSpPr/>
          <p:nvPr/>
        </p:nvGrpSpPr>
        <p:grpSpPr>
          <a:xfrm>
            <a:off x="457402" y="2135288"/>
            <a:ext cx="602564" cy="377174"/>
            <a:chOff x="457200" y="1466425"/>
            <a:chExt cx="776900" cy="486300"/>
          </a:xfrm>
        </p:grpSpPr>
        <p:sp>
          <p:nvSpPr>
            <p:cNvPr id="1388" name="Google Shape;1388;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89" name="Google Shape;1389;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0" name="Google Shape;1390;p77"/>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91" name="Google Shape;1391;p77"/>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2" name="Google Shape;1392;p77"/>
          <p:cNvGrpSpPr/>
          <p:nvPr/>
        </p:nvGrpSpPr>
        <p:grpSpPr>
          <a:xfrm>
            <a:off x="457290" y="2573392"/>
            <a:ext cx="602564" cy="377174"/>
            <a:chOff x="457200" y="1466425"/>
            <a:chExt cx="776900" cy="486300"/>
          </a:xfrm>
        </p:grpSpPr>
        <p:sp>
          <p:nvSpPr>
            <p:cNvPr id="1393" name="Google Shape;1393;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94" name="Google Shape;1394;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5" name="Google Shape;1395;p77"/>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96" name="Google Shape;1396;p77"/>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7"/>
          <p:cNvGrpSpPr/>
          <p:nvPr/>
        </p:nvGrpSpPr>
        <p:grpSpPr>
          <a:xfrm>
            <a:off x="457352" y="1258913"/>
            <a:ext cx="602564" cy="377174"/>
            <a:chOff x="457200" y="1466425"/>
            <a:chExt cx="776900" cy="486300"/>
          </a:xfrm>
        </p:grpSpPr>
        <p:sp>
          <p:nvSpPr>
            <p:cNvPr id="1398" name="Google Shape;1398;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99" name="Google Shape;1399;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7"/>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01" name="Google Shape;1401;p77"/>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7"/>
          <p:cNvGrpSpPr/>
          <p:nvPr/>
        </p:nvGrpSpPr>
        <p:grpSpPr>
          <a:xfrm>
            <a:off x="457240" y="1697017"/>
            <a:ext cx="602564" cy="377174"/>
            <a:chOff x="457200" y="1466425"/>
            <a:chExt cx="776900" cy="486300"/>
          </a:xfrm>
        </p:grpSpPr>
        <p:sp>
          <p:nvSpPr>
            <p:cNvPr id="1403" name="Google Shape;1403;p77"/>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04" name="Google Shape;1404;p77"/>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7"/>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06" name="Google Shape;1406;p7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1407"/>
        <p:cNvGrpSpPr/>
        <p:nvPr/>
      </p:nvGrpSpPr>
      <p:grpSpPr>
        <a:xfrm>
          <a:off x="0" y="0"/>
          <a:ext cx="0" cy="0"/>
          <a:chOff x="0" y="0"/>
          <a:chExt cx="0" cy="0"/>
        </a:xfrm>
      </p:grpSpPr>
      <p:sp>
        <p:nvSpPr>
          <p:cNvPr id="1408" name="Google Shape;1408;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09" name="Google Shape;1409;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10" name="Google Shape;1410;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11" name="Google Shape;1411;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12" name="Google Shape;1412;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3" name="Google Shape;1413;p78"/>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4" name="Google Shape;1414;p78"/>
          <p:cNvGrpSpPr/>
          <p:nvPr/>
        </p:nvGrpSpPr>
        <p:grpSpPr>
          <a:xfrm>
            <a:off x="457427" y="3873038"/>
            <a:ext cx="602564" cy="377174"/>
            <a:chOff x="457200" y="1466425"/>
            <a:chExt cx="776900" cy="486300"/>
          </a:xfrm>
        </p:grpSpPr>
        <p:sp>
          <p:nvSpPr>
            <p:cNvPr id="1415" name="Google Shape;1415;p7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16" name="Google Shape;1416;p7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417;p78"/>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18" name="Google Shape;1418;p78"/>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78"/>
          <p:cNvGrpSpPr/>
          <p:nvPr/>
        </p:nvGrpSpPr>
        <p:grpSpPr>
          <a:xfrm>
            <a:off x="457315" y="4311142"/>
            <a:ext cx="602564" cy="377174"/>
            <a:chOff x="457200" y="1466425"/>
            <a:chExt cx="776900" cy="486300"/>
          </a:xfrm>
        </p:grpSpPr>
        <p:sp>
          <p:nvSpPr>
            <p:cNvPr id="1420" name="Google Shape;1420;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21" name="Google Shape;1421;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2" name="Google Shape;1422;p78"/>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23" name="Google Shape;1423;p78"/>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4" name="Google Shape;1424;p78"/>
          <p:cNvGrpSpPr/>
          <p:nvPr/>
        </p:nvGrpSpPr>
        <p:grpSpPr>
          <a:xfrm>
            <a:off x="457377" y="2996663"/>
            <a:ext cx="602564" cy="377174"/>
            <a:chOff x="457200" y="1466425"/>
            <a:chExt cx="776900" cy="486300"/>
          </a:xfrm>
        </p:grpSpPr>
        <p:sp>
          <p:nvSpPr>
            <p:cNvPr id="1425" name="Google Shape;1425;p7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26" name="Google Shape;1426;p7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7" name="Google Shape;1427;p78"/>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28" name="Google Shape;1428;p78"/>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78"/>
          <p:cNvGrpSpPr/>
          <p:nvPr/>
        </p:nvGrpSpPr>
        <p:grpSpPr>
          <a:xfrm>
            <a:off x="457265" y="3434767"/>
            <a:ext cx="602564" cy="377174"/>
            <a:chOff x="457200" y="1466425"/>
            <a:chExt cx="776900" cy="486300"/>
          </a:xfrm>
        </p:grpSpPr>
        <p:sp>
          <p:nvSpPr>
            <p:cNvPr id="1430" name="Google Shape;1430;p7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31" name="Google Shape;1431;p7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78"/>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33" name="Google Shape;1433;p78"/>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4" name="Google Shape;1434;p78"/>
          <p:cNvGrpSpPr/>
          <p:nvPr/>
        </p:nvGrpSpPr>
        <p:grpSpPr>
          <a:xfrm>
            <a:off x="457402" y="2135288"/>
            <a:ext cx="602564" cy="377174"/>
            <a:chOff x="457200" y="1466425"/>
            <a:chExt cx="776900" cy="486300"/>
          </a:xfrm>
        </p:grpSpPr>
        <p:sp>
          <p:nvSpPr>
            <p:cNvPr id="1435" name="Google Shape;1435;p78"/>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36" name="Google Shape;1436;p78"/>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78"/>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38" name="Google Shape;1438;p78"/>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78"/>
          <p:cNvGrpSpPr/>
          <p:nvPr/>
        </p:nvGrpSpPr>
        <p:grpSpPr>
          <a:xfrm>
            <a:off x="457290" y="2573392"/>
            <a:ext cx="602564" cy="377174"/>
            <a:chOff x="457200" y="1466425"/>
            <a:chExt cx="776900" cy="486300"/>
          </a:xfrm>
        </p:grpSpPr>
        <p:sp>
          <p:nvSpPr>
            <p:cNvPr id="1440" name="Google Shape;1440;p78"/>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41" name="Google Shape;1441;p78"/>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8"/>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3" name="Google Shape;1443;p78"/>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78"/>
          <p:cNvGrpSpPr/>
          <p:nvPr/>
        </p:nvGrpSpPr>
        <p:grpSpPr>
          <a:xfrm>
            <a:off x="457352" y="1258913"/>
            <a:ext cx="602564" cy="377174"/>
            <a:chOff x="457200" y="1466425"/>
            <a:chExt cx="776900" cy="486300"/>
          </a:xfrm>
        </p:grpSpPr>
        <p:sp>
          <p:nvSpPr>
            <p:cNvPr id="1445" name="Google Shape;1445;p78"/>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46" name="Google Shape;1446;p78"/>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8"/>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8" name="Google Shape;1448;p78"/>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78"/>
          <p:cNvGrpSpPr/>
          <p:nvPr/>
        </p:nvGrpSpPr>
        <p:grpSpPr>
          <a:xfrm>
            <a:off x="457240" y="1697017"/>
            <a:ext cx="602564" cy="377174"/>
            <a:chOff x="457200" y="1466425"/>
            <a:chExt cx="776900" cy="486300"/>
          </a:xfrm>
        </p:grpSpPr>
        <p:sp>
          <p:nvSpPr>
            <p:cNvPr id="1450" name="Google Shape;1450;p78"/>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51" name="Google Shape;1451;p78"/>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8"/>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53" name="Google Shape;1453;p7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1454"/>
        <p:cNvGrpSpPr/>
        <p:nvPr/>
      </p:nvGrpSpPr>
      <p:grpSpPr>
        <a:xfrm>
          <a:off x="0" y="0"/>
          <a:ext cx="0" cy="0"/>
          <a:chOff x="0" y="0"/>
          <a:chExt cx="0" cy="0"/>
        </a:xfrm>
      </p:grpSpPr>
      <p:sp>
        <p:nvSpPr>
          <p:cNvPr id="1455" name="Google Shape;1455;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56" name="Google Shape;1456;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57" name="Google Shape;1457;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58" name="Google Shape;1458;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59" name="Google Shape;1459;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60" name="Google Shape;1460;p79"/>
          <p:cNvGrpSpPr/>
          <p:nvPr/>
        </p:nvGrpSpPr>
        <p:grpSpPr>
          <a:xfrm>
            <a:off x="457181" y="1345103"/>
            <a:ext cx="533372" cy="533480"/>
            <a:chOff x="457200" y="1378813"/>
            <a:chExt cx="695400" cy="695450"/>
          </a:xfrm>
        </p:grpSpPr>
        <p:sp>
          <p:nvSpPr>
            <p:cNvPr id="1461" name="Google Shape;1461;p7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2" name="Google Shape;1462;p7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79"/>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9"/>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65" name="Google Shape;1465;p79"/>
          <p:cNvGrpSpPr/>
          <p:nvPr/>
        </p:nvGrpSpPr>
        <p:grpSpPr>
          <a:xfrm>
            <a:off x="3228956" y="1345103"/>
            <a:ext cx="533372" cy="533480"/>
            <a:chOff x="457200" y="1378813"/>
            <a:chExt cx="695400" cy="695450"/>
          </a:xfrm>
        </p:grpSpPr>
        <p:sp>
          <p:nvSpPr>
            <p:cNvPr id="1466" name="Google Shape;1466;p7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67" name="Google Shape;1467;p79"/>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8" name="Google Shape;1468;p79"/>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9"/>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70" name="Google Shape;1470;p79"/>
          <p:cNvGrpSpPr/>
          <p:nvPr/>
        </p:nvGrpSpPr>
        <p:grpSpPr>
          <a:xfrm>
            <a:off x="6134081" y="1345853"/>
            <a:ext cx="533372" cy="533480"/>
            <a:chOff x="457200" y="1378813"/>
            <a:chExt cx="695400" cy="695450"/>
          </a:xfrm>
        </p:grpSpPr>
        <p:sp>
          <p:nvSpPr>
            <p:cNvPr id="1471" name="Google Shape;1471;p7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72" name="Google Shape;1472;p79"/>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p79"/>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9"/>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75" name="Google Shape;1475;p7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1476"/>
        <p:cNvGrpSpPr/>
        <p:nvPr/>
      </p:nvGrpSpPr>
      <p:grpSpPr>
        <a:xfrm>
          <a:off x="0" y="0"/>
          <a:ext cx="0" cy="0"/>
          <a:chOff x="0" y="0"/>
          <a:chExt cx="0" cy="0"/>
        </a:xfrm>
      </p:grpSpPr>
      <p:pic>
        <p:nvPicPr>
          <p:cNvPr id="1477" name="Google Shape;1477;p8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78" name="Google Shape;1478;p8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80" name="Google Shape;1480;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81" name="Google Shape;1481;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3" name="Google Shape;1483;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484" name="Google Shape;1484;p80"/>
          <p:cNvGrpSpPr/>
          <p:nvPr/>
        </p:nvGrpSpPr>
        <p:grpSpPr>
          <a:xfrm>
            <a:off x="457206" y="1421303"/>
            <a:ext cx="533372" cy="533480"/>
            <a:chOff x="457200" y="1378813"/>
            <a:chExt cx="695400" cy="695450"/>
          </a:xfrm>
        </p:grpSpPr>
        <p:sp>
          <p:nvSpPr>
            <p:cNvPr id="1485" name="Google Shape;1485;p80"/>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86" name="Google Shape;1486;p80"/>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7" name="Google Shape;1487;p80"/>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88" name="Google Shape;1488;p80"/>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89" name="Google Shape;1489;p8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0" name="Google Shape;1490;p80"/>
          <p:cNvGrpSpPr/>
          <p:nvPr/>
        </p:nvGrpSpPr>
        <p:grpSpPr>
          <a:xfrm>
            <a:off x="4936306" y="1423553"/>
            <a:ext cx="533372" cy="533480"/>
            <a:chOff x="457200" y="1378813"/>
            <a:chExt cx="695400" cy="695450"/>
          </a:xfrm>
        </p:grpSpPr>
        <p:sp>
          <p:nvSpPr>
            <p:cNvPr id="1491" name="Google Shape;1491;p80"/>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92" name="Google Shape;1492;p80"/>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3" name="Google Shape;1493;p80"/>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4" name="Google Shape;1494;p80"/>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5" name="Google Shape;1495;p8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1496"/>
        <p:cNvGrpSpPr/>
        <p:nvPr/>
      </p:nvGrpSpPr>
      <p:grpSpPr>
        <a:xfrm>
          <a:off x="0" y="0"/>
          <a:ext cx="0" cy="0"/>
          <a:chOff x="0" y="0"/>
          <a:chExt cx="0" cy="0"/>
        </a:xfrm>
      </p:grpSpPr>
      <p:sp>
        <p:nvSpPr>
          <p:cNvPr id="1497" name="Google Shape;1497;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98" name="Google Shape;1498;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499" name="Google Shape;1499;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00" name="Google Shape;150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1" name="Google Shape;150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02" name="Google Shape;1502;p81"/>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03" name="Google Shape;1503;p81"/>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1"/>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1"/>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1"/>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1"/>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08" name="Google Shape;1508;p81"/>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09" name="Google Shape;1509;p81"/>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1"/>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1"/>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1"/>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1"/>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14" name="Google Shape;1514;p81"/>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15" name="Google Shape;1515;p81"/>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1"/>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1"/>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18" name="Google Shape;1518;p81"/>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1519" name="Google Shape;1519;p81"/>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0" name="Google Shape;1520;p81"/>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1" name="Google Shape;1521;p81"/>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2" name="Google Shape;1522;p8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9" name="Google Shape;69;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 name="Google Shape;70;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1" name="Google Shape;71;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 name="Google Shape;73;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 name="Google Shape;74;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5" name="Google Shape;75;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 name="Google Shape;76;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1523"/>
        <p:cNvGrpSpPr/>
        <p:nvPr/>
      </p:nvGrpSpPr>
      <p:grpSpPr>
        <a:xfrm>
          <a:off x="0" y="0"/>
          <a:ext cx="0" cy="0"/>
          <a:chOff x="0" y="0"/>
          <a:chExt cx="0" cy="0"/>
        </a:xfrm>
      </p:grpSpPr>
      <p:sp>
        <p:nvSpPr>
          <p:cNvPr id="1524" name="Google Shape;152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26" name="Google Shape;152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27" name="Google Shape;152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28" name="Google Shape;1528;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9" name="Google Shape;1529;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0" name="Google Shape;1530;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1" name="Google Shape;1531;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5" name="Google Shape;1535;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36" name="Google Shape;1536;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37" name="Google Shape;1537;p82"/>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8" name="Google Shape;1538;p82"/>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39" name="Google Shape;1539;p82"/>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40" name="Google Shape;1540;p82"/>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1541" name="Google Shape;1541;p8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1542"/>
        <p:cNvGrpSpPr/>
        <p:nvPr/>
      </p:nvGrpSpPr>
      <p:grpSpPr>
        <a:xfrm>
          <a:off x="0" y="0"/>
          <a:ext cx="0" cy="0"/>
          <a:chOff x="0" y="0"/>
          <a:chExt cx="0" cy="0"/>
        </a:xfrm>
      </p:grpSpPr>
      <p:sp>
        <p:nvSpPr>
          <p:cNvPr id="1543" name="Google Shape;154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45" name="Google Shape;154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46" name="Google Shape;154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47" name="Google Shape;1547;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8" name="Google Shape;1548;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49" name="Google Shape;1549;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0" name="Google Shape;1550;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4" name="Google Shape;1554;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55" name="Google Shape;1555;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56" name="Google Shape;1556;p83"/>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57" name="Google Shape;1557;p83"/>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58" name="Google Shape;1558;p83"/>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59" name="Google Shape;1559;p83"/>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
        <p:nvSpPr>
          <p:cNvPr id="1560" name="Google Shape;1560;p83"/>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1561"/>
        <p:cNvGrpSpPr/>
        <p:nvPr/>
      </p:nvGrpSpPr>
      <p:grpSpPr>
        <a:xfrm>
          <a:off x="0" y="0"/>
          <a:ext cx="0" cy="0"/>
          <a:chOff x="0" y="0"/>
          <a:chExt cx="0" cy="0"/>
        </a:xfrm>
      </p:grpSpPr>
      <p:sp>
        <p:nvSpPr>
          <p:cNvPr id="1562" name="Google Shape;1562;p8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4" name="Google Shape;156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65" name="Google Shape;156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66" name="Google Shape;1566;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7" name="Google Shape;1567;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8" name="Google Shape;1568;p84"/>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69" name="Google Shape;1569;p8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4"/>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3" name="Google Shape;1573;p84"/>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74" name="Google Shape;1574;p84"/>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75" name="Google Shape;1575;p84"/>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76" name="Google Shape;1576;p84"/>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77" name="Google Shape;1577;p84"/>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78" name="Google Shape;1578;p84"/>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
        <p:nvSpPr>
          <p:cNvPr id="1579" name="Google Shape;1579;p8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1580"/>
        <p:cNvGrpSpPr/>
        <p:nvPr/>
      </p:nvGrpSpPr>
      <p:grpSpPr>
        <a:xfrm>
          <a:off x="0" y="0"/>
          <a:ext cx="0" cy="0"/>
          <a:chOff x="0" y="0"/>
          <a:chExt cx="0" cy="0"/>
        </a:xfrm>
      </p:grpSpPr>
      <p:sp>
        <p:nvSpPr>
          <p:cNvPr id="1581" name="Google Shape;1581;p8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3" name="Google Shape;1583;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584" name="Google Shape;1584;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585" name="Google Shape;1585;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6" name="Google Shape;1586;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7" name="Google Shape;1587;p85"/>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88" name="Google Shape;1588;p8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5"/>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92" name="Google Shape;1592;p85"/>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593" name="Google Shape;1593;p85"/>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594" name="Google Shape;1594;p85"/>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95" name="Google Shape;1595;p85"/>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96" name="Google Shape;1596;p85"/>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97" name="Google Shape;1597;p85"/>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
        <p:nvSpPr>
          <p:cNvPr id="1598" name="Google Shape;1598;p8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1599"/>
        <p:cNvGrpSpPr/>
        <p:nvPr/>
      </p:nvGrpSpPr>
      <p:grpSpPr>
        <a:xfrm>
          <a:off x="0" y="0"/>
          <a:ext cx="0" cy="0"/>
          <a:chOff x="0" y="0"/>
          <a:chExt cx="0" cy="0"/>
        </a:xfrm>
      </p:grpSpPr>
      <p:sp>
        <p:nvSpPr>
          <p:cNvPr id="1600" name="Google Shape;1600;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2" name="Google Shape;1602;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03" name="Google Shape;1603;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04" name="Google Shape;1604;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5" name="Google Shape;1605;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6" name="Google Shape;1606;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07" name="Google Shape;1607;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1" name="Google Shape;1611;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2" name="Google Shape;1612;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13" name="Google Shape;1613;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15" name="Google Shape;1615;p86"/>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6" name="Google Shape;1616;p86"/>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17" name="Google Shape;1617;p86"/>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8" name="Google Shape;1618;p86"/>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19" name="Google Shape;1619;p86"/>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1620" name="Google Shape;1620;p8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1621"/>
        <p:cNvGrpSpPr/>
        <p:nvPr/>
      </p:nvGrpSpPr>
      <p:grpSpPr>
        <a:xfrm>
          <a:off x="0" y="0"/>
          <a:ext cx="0" cy="0"/>
          <a:chOff x="0" y="0"/>
          <a:chExt cx="0" cy="0"/>
        </a:xfrm>
      </p:grpSpPr>
      <p:sp>
        <p:nvSpPr>
          <p:cNvPr id="1622" name="Google Shape;1622;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4" name="Google Shape;1624;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25" name="Google Shape;1625;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26" name="Google Shape;1626;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7" name="Google Shape;1627;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8" name="Google Shape;1628;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29" name="Google Shape;1629;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3" name="Google Shape;1633;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4" name="Google Shape;1634;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35" name="Google Shape;1635;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37" name="Google Shape;1637;p87"/>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38" name="Google Shape;1638;p87"/>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39" name="Google Shape;1639;p87"/>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40" name="Google Shape;1640;p87"/>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41" name="Google Shape;1641;p87"/>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
        <p:nvSpPr>
          <p:cNvPr id="1642" name="Google Shape;1642;p8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1643"/>
        <p:cNvGrpSpPr/>
        <p:nvPr/>
      </p:nvGrpSpPr>
      <p:grpSpPr>
        <a:xfrm>
          <a:off x="0" y="0"/>
          <a:ext cx="0" cy="0"/>
          <a:chOff x="0" y="0"/>
          <a:chExt cx="0" cy="0"/>
        </a:xfrm>
      </p:grpSpPr>
      <p:sp>
        <p:nvSpPr>
          <p:cNvPr id="1644" name="Google Shape;1644;p8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46" name="Google Shape;1646;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47" name="Google Shape;1647;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48" name="Google Shape;1648;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49" name="Google Shape;1649;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0" name="Google Shape;1650;p88"/>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1" name="Google Shape;1651;p8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8"/>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5" name="Google Shape;1655;p88"/>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6" name="Google Shape;1656;p88"/>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57" name="Google Shape;1657;p8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8"/>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59" name="Google Shape;1659;p88"/>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60" name="Google Shape;1660;p88"/>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61" name="Google Shape;1661;p88"/>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62" name="Google Shape;1662;p88"/>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63" name="Google Shape;1663;p88"/>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
        <p:nvSpPr>
          <p:cNvPr id="1664" name="Google Shape;1664;p8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1665"/>
        <p:cNvGrpSpPr/>
        <p:nvPr/>
      </p:nvGrpSpPr>
      <p:grpSpPr>
        <a:xfrm>
          <a:off x="0" y="0"/>
          <a:ext cx="0" cy="0"/>
          <a:chOff x="0" y="0"/>
          <a:chExt cx="0" cy="0"/>
        </a:xfrm>
      </p:grpSpPr>
      <p:sp>
        <p:nvSpPr>
          <p:cNvPr id="1666" name="Google Shape;1666;p8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68" name="Google Shape;166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69" name="Google Shape;166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70" name="Google Shape;167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1" name="Google Shape;167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2" name="Google Shape;1672;p89"/>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3" name="Google Shape;1673;p8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7" name="Google Shape;1677;p89"/>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8" name="Google Shape;1678;p89"/>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79" name="Google Shape;1679;p8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681" name="Google Shape;1681;p89"/>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82" name="Google Shape;1682;p89"/>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83" name="Google Shape;1683;p89"/>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84" name="Google Shape;1684;p89"/>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85" name="Google Shape;1685;p89"/>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
        <p:nvSpPr>
          <p:cNvPr id="1686" name="Google Shape;1686;p8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1687"/>
        <p:cNvGrpSpPr/>
        <p:nvPr/>
      </p:nvGrpSpPr>
      <p:grpSpPr>
        <a:xfrm>
          <a:off x="0" y="0"/>
          <a:ext cx="0" cy="0"/>
          <a:chOff x="0" y="0"/>
          <a:chExt cx="0" cy="0"/>
        </a:xfrm>
      </p:grpSpPr>
      <p:sp>
        <p:nvSpPr>
          <p:cNvPr id="1688" name="Google Shape;1688;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0" name="Google Shape;1690;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691" name="Google Shape;1691;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3" name="Google Shape;1693;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4" name="Google Shape;1694;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695" name="Google Shape;1695;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1" name="Google Shape;1701;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2" name="Google Shape;1702;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3" name="Google Shape;1703;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04" name="Google Shape;1704;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05" name="Google Shape;1705;p90"/>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06" name="Google Shape;1706;p90"/>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707" name="Google Shape;1707;p90"/>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08" name="Google Shape;1708;p90"/>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709" name="Google Shape;1709;p90"/>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0" name="Google Shape;1710;p90"/>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
        <p:nvSpPr>
          <p:cNvPr id="1711" name="Google Shape;1711;p9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1712"/>
        <p:cNvGrpSpPr/>
        <p:nvPr/>
      </p:nvGrpSpPr>
      <p:grpSpPr>
        <a:xfrm>
          <a:off x="0" y="0"/>
          <a:ext cx="0" cy="0"/>
          <a:chOff x="0" y="0"/>
          <a:chExt cx="0" cy="0"/>
        </a:xfrm>
      </p:grpSpPr>
      <p:sp>
        <p:nvSpPr>
          <p:cNvPr id="1713" name="Google Shape;1713;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15" name="Google Shape;1715;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16" name="Google Shape;1716;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17" name="Google Shape;1717;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18" name="Google Shape;1718;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19" name="Google Shape;1719;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0" name="Google Shape;1720;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6" name="Google Shape;1726;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7" name="Google Shape;1727;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8" name="Google Shape;1728;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29" name="Google Shape;1729;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30" name="Google Shape;1730;p91"/>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31" name="Google Shape;1731;p91"/>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32" name="Google Shape;1732;p91"/>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33" name="Google Shape;1733;p91"/>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34" name="Google Shape;1734;p91"/>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35" name="Google Shape;1735;p91"/>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
        <p:nvSpPr>
          <p:cNvPr id="1736" name="Google Shape;1736;p9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 name="Google Shape;79;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 name="Google Shape;80;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1" name="Google Shape;81;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1737"/>
        <p:cNvGrpSpPr/>
        <p:nvPr/>
      </p:nvGrpSpPr>
      <p:grpSpPr>
        <a:xfrm>
          <a:off x="0" y="0"/>
          <a:ext cx="0" cy="0"/>
          <a:chOff x="0" y="0"/>
          <a:chExt cx="0" cy="0"/>
        </a:xfrm>
      </p:grpSpPr>
      <p:sp>
        <p:nvSpPr>
          <p:cNvPr id="1738" name="Google Shape;1738;p92"/>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0" name="Google Shape;1740;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41" name="Google Shape;1741;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42" name="Google Shape;1742;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3" name="Google Shape;1743;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4" name="Google Shape;1744;p92"/>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45" name="Google Shape;1745;p92"/>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2"/>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2"/>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92"/>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92"/>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2"/>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1" name="Google Shape;1751;p92"/>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2" name="Google Shape;1752;p92"/>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3" name="Google Shape;1753;p92"/>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54" name="Google Shape;1754;p92"/>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55" name="Google Shape;1755;p92"/>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56" name="Google Shape;1756;p92"/>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57" name="Google Shape;1757;p92"/>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58" name="Google Shape;1758;p92"/>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59" name="Google Shape;1759;p92"/>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60" name="Google Shape;1760;p92"/>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
        <p:nvSpPr>
          <p:cNvPr id="1761" name="Google Shape;1761;p92"/>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1762"/>
        <p:cNvGrpSpPr/>
        <p:nvPr/>
      </p:nvGrpSpPr>
      <p:grpSpPr>
        <a:xfrm>
          <a:off x="0" y="0"/>
          <a:ext cx="0" cy="0"/>
          <a:chOff x="0" y="0"/>
          <a:chExt cx="0" cy="0"/>
        </a:xfrm>
      </p:grpSpPr>
      <p:sp>
        <p:nvSpPr>
          <p:cNvPr id="1763" name="Google Shape;1763;p93"/>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65" name="Google Shape;1765;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66" name="Google Shape;1766;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67" name="Google Shape;1767;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algn="r" rtl="0">
              <a:buNone/>
              <a:defRPr sz="600">
                <a:latin typeface="Roboto"/>
                <a:ea typeface="Roboto"/>
                <a:cs typeface="Roboto"/>
                <a:sym typeface="Roboto"/>
              </a:defRPr>
            </a:lvl1pPr>
            <a:lvl2pPr lvl="1" algn="r" rtl="0">
              <a:buNone/>
              <a:defRPr sz="600">
                <a:latin typeface="Roboto"/>
                <a:ea typeface="Roboto"/>
                <a:cs typeface="Roboto"/>
                <a:sym typeface="Roboto"/>
              </a:defRPr>
            </a:lvl2pPr>
            <a:lvl3pPr lvl="2" algn="r" rtl="0">
              <a:buNone/>
              <a:defRPr sz="600">
                <a:latin typeface="Roboto"/>
                <a:ea typeface="Roboto"/>
                <a:cs typeface="Roboto"/>
                <a:sym typeface="Roboto"/>
              </a:defRPr>
            </a:lvl3pPr>
            <a:lvl4pPr lvl="3" algn="r" rtl="0">
              <a:buNone/>
              <a:defRPr sz="600">
                <a:latin typeface="Roboto"/>
                <a:ea typeface="Roboto"/>
                <a:cs typeface="Roboto"/>
                <a:sym typeface="Roboto"/>
              </a:defRPr>
            </a:lvl4pPr>
            <a:lvl5pPr lvl="4" algn="r" rtl="0">
              <a:buNone/>
              <a:defRPr sz="600">
                <a:latin typeface="Roboto"/>
                <a:ea typeface="Roboto"/>
                <a:cs typeface="Roboto"/>
                <a:sym typeface="Roboto"/>
              </a:defRPr>
            </a:lvl5pPr>
            <a:lvl6pPr lvl="5" algn="r" rtl="0">
              <a:buNone/>
              <a:defRPr sz="600">
                <a:latin typeface="Roboto"/>
                <a:ea typeface="Roboto"/>
                <a:cs typeface="Roboto"/>
                <a:sym typeface="Roboto"/>
              </a:defRPr>
            </a:lvl6pPr>
            <a:lvl7pPr lvl="6" algn="r" rtl="0">
              <a:buNone/>
              <a:defRPr sz="600">
                <a:latin typeface="Roboto"/>
                <a:ea typeface="Roboto"/>
                <a:cs typeface="Roboto"/>
                <a:sym typeface="Roboto"/>
              </a:defRPr>
            </a:lvl7pPr>
            <a:lvl8pPr lvl="7" algn="r" rtl="0">
              <a:buNone/>
              <a:defRPr sz="600">
                <a:latin typeface="Roboto"/>
                <a:ea typeface="Roboto"/>
                <a:cs typeface="Roboto"/>
                <a:sym typeface="Roboto"/>
              </a:defRPr>
            </a:lvl8pPr>
            <a:lvl9pPr lvl="8" algn="r" rtl="0">
              <a:buNone/>
              <a:defRPr sz="600">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a:p>
            <a:pPr marL="0" lvl="0" indent="0" algn="r" rtl="0">
              <a:spcBef>
                <a:spcPts val="0"/>
              </a:spcBef>
              <a:spcAft>
                <a:spcPts val="0"/>
              </a:spcAft>
              <a:buNone/>
            </a:pPr>
            <a:endParaRPr/>
          </a:p>
        </p:txBody>
      </p:sp>
      <p:cxnSp>
        <p:nvCxnSpPr>
          <p:cNvPr id="1768" name="Google Shape;1768;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69" name="Google Shape;1769;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0" name="Google Shape;1770;p93"/>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1" name="Google Shape;1771;p93"/>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93"/>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93"/>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93"/>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3"/>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93"/>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7" name="Google Shape;1777;p93"/>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8" name="Google Shape;1778;p93"/>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79" name="Google Shape;1779;p93"/>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80" name="Google Shape;1780;p93"/>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781" name="Google Shape;1781;p93"/>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82" name="Google Shape;1782;p93"/>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83" name="Google Shape;1783;p93"/>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84" name="Google Shape;1784;p93"/>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85" name="Google Shape;1785;p93"/>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86" name="Google Shape;1786;p93"/>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1787"/>
        <p:cNvGrpSpPr/>
        <p:nvPr/>
      </p:nvGrpSpPr>
      <p:grpSpPr>
        <a:xfrm>
          <a:off x="0" y="0"/>
          <a:ext cx="0" cy="0"/>
          <a:chOff x="0" y="0"/>
          <a:chExt cx="0" cy="0"/>
        </a:xfrm>
      </p:grpSpPr>
      <p:sp>
        <p:nvSpPr>
          <p:cNvPr id="1788" name="Google Shape;1788;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0" name="Google Shape;1790;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791" name="Google Shape;1791;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792" name="Google Shape;1792;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93" name="Google Shape;1793;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4" name="Google Shape;1794;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5" name="Google Shape;1795;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7" name="Google Shape;1797;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799" name="Google Shape;1799;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1" name="Google Shape;1801;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3" name="Google Shape;1803;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05" name="Google Shape;1805;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07" name="Google Shape;1807;p94"/>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08" name="Google Shape;1808;p94"/>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809" name="Google Shape;1809;p94"/>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0" name="Google Shape;1810;p94"/>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811" name="Google Shape;1811;p94"/>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2" name="Google Shape;1812;p94"/>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813" name="Google Shape;1813;p94"/>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1814" name="Google Shape;1814;p94"/>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1815"/>
        <p:cNvGrpSpPr/>
        <p:nvPr/>
      </p:nvGrpSpPr>
      <p:grpSpPr>
        <a:xfrm>
          <a:off x="0" y="0"/>
          <a:ext cx="0" cy="0"/>
          <a:chOff x="0" y="0"/>
          <a:chExt cx="0" cy="0"/>
        </a:xfrm>
      </p:grpSpPr>
      <p:sp>
        <p:nvSpPr>
          <p:cNvPr id="1816" name="Google Shape;1816;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18" name="Google Shape;1818;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19" name="Google Shape;1819;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20" name="Google Shape;1820;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1" name="Google Shape;1821;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2" name="Google Shape;1822;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3" name="Google Shape;1823;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5" name="Google Shape;1825;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7" name="Google Shape;1827;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29" name="Google Shape;1829;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1" name="Google Shape;1831;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33" name="Google Shape;1833;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35" name="Google Shape;1835;p95"/>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36" name="Google Shape;1836;p95"/>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37" name="Google Shape;1837;p95"/>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38" name="Google Shape;1838;p95"/>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39" name="Google Shape;1839;p95"/>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40" name="Google Shape;1840;p95"/>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41" name="Google Shape;1841;p95"/>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
        <p:nvSpPr>
          <p:cNvPr id="1842" name="Google Shape;1842;p95"/>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1843"/>
        <p:cNvGrpSpPr/>
        <p:nvPr/>
      </p:nvGrpSpPr>
      <p:grpSpPr>
        <a:xfrm>
          <a:off x="0" y="0"/>
          <a:ext cx="0" cy="0"/>
          <a:chOff x="0" y="0"/>
          <a:chExt cx="0" cy="0"/>
        </a:xfrm>
      </p:grpSpPr>
      <p:sp>
        <p:nvSpPr>
          <p:cNvPr id="1844" name="Google Shape;1844;p96"/>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46" name="Google Shape;1846;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47" name="Google Shape;1847;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48" name="Google Shape;1848;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49" name="Google Shape;1849;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0" name="Google Shape;1850;p96"/>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1" name="Google Shape;1851;p96"/>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96"/>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3" name="Google Shape;1853;p96"/>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96"/>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5" name="Google Shape;1855;p96"/>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96"/>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7" name="Google Shape;1857;p96"/>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96"/>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59" name="Google Shape;1859;p96"/>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96"/>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61" name="Google Shape;1861;p96"/>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96"/>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63" name="Google Shape;1863;p96"/>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64" name="Google Shape;1864;p96"/>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65" name="Google Shape;1865;p96"/>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66" name="Google Shape;1866;p96"/>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67" name="Google Shape;1867;p96"/>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68" name="Google Shape;1868;p96"/>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69" name="Google Shape;1869;p96"/>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
        <p:nvSpPr>
          <p:cNvPr id="1870" name="Google Shape;1870;p96"/>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1871"/>
        <p:cNvGrpSpPr/>
        <p:nvPr/>
      </p:nvGrpSpPr>
      <p:grpSpPr>
        <a:xfrm>
          <a:off x="0" y="0"/>
          <a:ext cx="0" cy="0"/>
          <a:chOff x="0" y="0"/>
          <a:chExt cx="0" cy="0"/>
        </a:xfrm>
      </p:grpSpPr>
      <p:sp>
        <p:nvSpPr>
          <p:cNvPr id="1872" name="Google Shape;1872;p97"/>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4" name="Google Shape;187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875" name="Google Shape;187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876" name="Google Shape;1876;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7" name="Google Shape;1877;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8" name="Google Shape;1878;p97"/>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79" name="Google Shape;1879;p97"/>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97"/>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1" name="Google Shape;1881;p97"/>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97"/>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3" name="Google Shape;1883;p97"/>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97"/>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5" name="Google Shape;1885;p97"/>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97"/>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7" name="Google Shape;1887;p97"/>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97"/>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889" name="Google Shape;1889;p97"/>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97"/>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891" name="Google Shape;1891;p97"/>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92" name="Google Shape;1892;p97"/>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93" name="Google Shape;1893;p97"/>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94" name="Google Shape;1894;p97"/>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95" name="Google Shape;1895;p97"/>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96" name="Google Shape;1896;p97"/>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97" name="Google Shape;1897;p97"/>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
        <p:nvSpPr>
          <p:cNvPr id="1898" name="Google Shape;1898;p97"/>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1899"/>
        <p:cNvGrpSpPr/>
        <p:nvPr/>
      </p:nvGrpSpPr>
      <p:grpSpPr>
        <a:xfrm>
          <a:off x="0" y="0"/>
          <a:ext cx="0" cy="0"/>
          <a:chOff x="0" y="0"/>
          <a:chExt cx="0" cy="0"/>
        </a:xfrm>
      </p:grpSpPr>
      <p:sp>
        <p:nvSpPr>
          <p:cNvPr id="1900" name="Google Shape;1900;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1" name="Google Shape;1901;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02" name="Google Shape;1902;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03" name="Google Shape;1903;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04" name="Google Shape;1904;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5" name="Google Shape;1905;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7" name="Google Shape;1907;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09" name="Google Shape;1909;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1" name="Google Shape;1911;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3" name="Google Shape;1913;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5" name="Google Shape;1915;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7" name="Google Shape;1917;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19" name="Google Shape;1919;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21" name="Google Shape;1921;p98"/>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22" name="Google Shape;1922;p98"/>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23" name="Google Shape;1923;p98"/>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24" name="Google Shape;1924;p98"/>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25" name="Google Shape;1925;p98"/>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26" name="Google Shape;1926;p98"/>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27" name="Google Shape;1927;p98"/>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28" name="Google Shape;1928;p98"/>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
        <p:nvSpPr>
          <p:cNvPr id="1929" name="Google Shape;1929;p98"/>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1930"/>
        <p:cNvGrpSpPr/>
        <p:nvPr/>
      </p:nvGrpSpPr>
      <p:grpSpPr>
        <a:xfrm>
          <a:off x="0" y="0"/>
          <a:ext cx="0" cy="0"/>
          <a:chOff x="0" y="0"/>
          <a:chExt cx="0" cy="0"/>
        </a:xfrm>
      </p:grpSpPr>
      <p:sp>
        <p:nvSpPr>
          <p:cNvPr id="1931" name="Google Shape;1931;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2" name="Google Shape;1932;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33" name="Google Shape;1933;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34" name="Google Shape;1934;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35" name="Google Shape;1935;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6" name="Google Shape;1936;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38" name="Google Shape;1938;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0" name="Google Shape;1940;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2" name="Google Shape;1942;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4" name="Google Shape;1944;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6" name="Google Shape;1946;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48" name="Google Shape;1948;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50" name="Google Shape;1950;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52" name="Google Shape;1952;p99"/>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53" name="Google Shape;1953;p99"/>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54" name="Google Shape;1954;p99"/>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55" name="Google Shape;1955;p99"/>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56" name="Google Shape;1956;p99"/>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57" name="Google Shape;1957;p99"/>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58" name="Google Shape;1958;p99"/>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59" name="Google Shape;1959;p99"/>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
        <p:nvSpPr>
          <p:cNvPr id="1960" name="Google Shape;1960;p99"/>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1961"/>
        <p:cNvGrpSpPr/>
        <p:nvPr/>
      </p:nvGrpSpPr>
      <p:grpSpPr>
        <a:xfrm>
          <a:off x="0" y="0"/>
          <a:ext cx="0" cy="0"/>
          <a:chOff x="0" y="0"/>
          <a:chExt cx="0" cy="0"/>
        </a:xfrm>
      </p:grpSpPr>
      <p:sp>
        <p:nvSpPr>
          <p:cNvPr id="1962" name="Google Shape;1962;p10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3" name="Google Shape;1963;p10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64" name="Google Shape;1964;p10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65" name="Google Shape;1965;p10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66" name="Google Shape;1966;p10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7" name="Google Shape;1967;p100"/>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00"/>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69" name="Google Shape;1969;p100"/>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00"/>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1" name="Google Shape;1971;p100"/>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00"/>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3" name="Google Shape;1973;p100"/>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00"/>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5" name="Google Shape;1975;p100"/>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00"/>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7" name="Google Shape;1977;p100"/>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00"/>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79" name="Google Shape;1979;p100"/>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00"/>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81" name="Google Shape;1981;p100"/>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00"/>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1983" name="Google Shape;1983;p100"/>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84" name="Google Shape;1984;p100"/>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85" name="Google Shape;1985;p100"/>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86" name="Google Shape;1986;p100"/>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87" name="Google Shape;1987;p100"/>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88" name="Google Shape;1988;p100"/>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89" name="Google Shape;1989;p100"/>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90" name="Google Shape;1990;p100"/>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
        <p:nvSpPr>
          <p:cNvPr id="1991" name="Google Shape;1991;p100"/>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1992"/>
        <p:cNvGrpSpPr/>
        <p:nvPr/>
      </p:nvGrpSpPr>
      <p:grpSpPr>
        <a:xfrm>
          <a:off x="0" y="0"/>
          <a:ext cx="0" cy="0"/>
          <a:chOff x="0" y="0"/>
          <a:chExt cx="0" cy="0"/>
        </a:xfrm>
      </p:grpSpPr>
      <p:sp>
        <p:nvSpPr>
          <p:cNvPr id="1993" name="Google Shape;1993;p10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94" name="Google Shape;1994;p10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cxnSp>
        <p:nvCxnSpPr>
          <p:cNvPr id="1995" name="Google Shape;1995;p10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1996" name="Google Shape;1996;p10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97" name="Google Shape;1997;p10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998" name="Google Shape;1998;p101"/>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01"/>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0" name="Google Shape;2000;p101"/>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01"/>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2" name="Google Shape;2002;p101"/>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01"/>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4" name="Google Shape;2004;p101"/>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01"/>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6" name="Google Shape;2006;p101"/>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01"/>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08" name="Google Shape;2008;p101"/>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01"/>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10" name="Google Shape;2010;p101"/>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01"/>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012" name="Google Shape;2012;p101"/>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01"/>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sz="1400">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pic>
        <p:nvPicPr>
          <p:cNvPr id="2014" name="Google Shape;2014;p101"/>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2015" name="Google Shape;2015;p101"/>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2016" name="Google Shape;2016;p101"/>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17" name="Google Shape;2017;p101"/>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18" name="Google Shape;2018;p101"/>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19" name="Google Shape;2019;p101"/>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20" name="Google Shape;2020;p101"/>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21" name="Google Shape;2021;p101"/>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
        <p:nvSpPr>
          <p:cNvPr id="2022" name="Google Shape;2022;p101"/>
          <p:cNvSpPr txBox="1">
            <a:spLocks noGrp="1"/>
          </p:cNvSpPr>
          <p:nvPr>
            <p:ph type="sldNum" idx="12"/>
          </p:nvPr>
        </p:nvSpPr>
        <p:spPr>
          <a:xfrm>
            <a:off x="8607659" y="4951190"/>
            <a:ext cx="261900" cy="105600"/>
          </a:xfrm>
          <a:prstGeom prst="rect">
            <a:avLst/>
          </a:prstGeom>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theme" Target="../theme/theme2.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theme" Target="../theme/theme3.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slideLayout" Target="../slideLayouts/slideLayout15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9" Type="http://schemas.openxmlformats.org/officeDocument/2006/relationships/slideLayout" Target="../slideLayouts/slideLayout196.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42" Type="http://schemas.openxmlformats.org/officeDocument/2006/relationships/slideLayout" Target="../slideLayouts/slideLayout199.xml"/><Relationship Id="rId47" Type="http://schemas.openxmlformats.org/officeDocument/2006/relationships/slideLayout" Target="../slideLayouts/slideLayout204.xml"/><Relationship Id="rId50" Type="http://schemas.openxmlformats.org/officeDocument/2006/relationships/slideLayout" Target="../slideLayouts/slideLayout207.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slideLayout" Target="../slideLayouts/slideLayout195.xml"/><Relationship Id="rId46" Type="http://schemas.openxmlformats.org/officeDocument/2006/relationships/slideLayout" Target="../slideLayouts/slideLayout203.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41" Type="http://schemas.openxmlformats.org/officeDocument/2006/relationships/slideLayout" Target="../slideLayouts/slideLayout198.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slideLayout" Target="../slideLayouts/slideLayout194.xml"/><Relationship Id="rId40" Type="http://schemas.openxmlformats.org/officeDocument/2006/relationships/slideLayout" Target="../slideLayouts/slideLayout197.xml"/><Relationship Id="rId45" Type="http://schemas.openxmlformats.org/officeDocument/2006/relationships/slideLayout" Target="../slideLayouts/slideLayout202.xml"/><Relationship Id="rId53" Type="http://schemas.openxmlformats.org/officeDocument/2006/relationships/theme" Target="../theme/theme4.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49" Type="http://schemas.openxmlformats.org/officeDocument/2006/relationships/slideLayout" Target="../slideLayouts/slideLayout206.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4" Type="http://schemas.openxmlformats.org/officeDocument/2006/relationships/slideLayout" Target="../slideLayouts/slideLayout201.xml"/><Relationship Id="rId52" Type="http://schemas.openxmlformats.org/officeDocument/2006/relationships/slideLayout" Target="../slideLayouts/slideLayout209.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43" Type="http://schemas.openxmlformats.org/officeDocument/2006/relationships/slideLayout" Target="../slideLayouts/slideLayout200.xml"/><Relationship Id="rId48" Type="http://schemas.openxmlformats.org/officeDocument/2006/relationships/slideLayout" Target="../slideLayouts/slideLayout205.xml"/><Relationship Id="rId8" Type="http://schemas.openxmlformats.org/officeDocument/2006/relationships/slideLayout" Target="../slideLayouts/slideLayout165.xml"/><Relationship Id="rId51" Type="http://schemas.openxmlformats.org/officeDocument/2006/relationships/slideLayout" Target="../slideLayouts/slideLayout2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8"/>
        <p:cNvGrpSpPr/>
        <p:nvPr/>
      </p:nvGrpSpPr>
      <p:grpSpPr>
        <a:xfrm>
          <a:off x="0" y="0"/>
          <a:ext cx="0" cy="0"/>
          <a:chOff x="0" y="0"/>
          <a:chExt cx="0" cy="0"/>
        </a:xfrm>
      </p:grpSpPr>
      <p:sp>
        <p:nvSpPr>
          <p:cNvPr id="1019" name="Google Shape;1019;p53"/>
          <p:cNvSpPr txBox="1">
            <a:spLocks noGrp="1"/>
          </p:cNvSpPr>
          <p:nvPr>
            <p:ph type="sldNum" idx="12"/>
          </p:nvPr>
        </p:nvSpPr>
        <p:spPr>
          <a:xfrm>
            <a:off x="8607659" y="4951190"/>
            <a:ext cx="261900" cy="105600"/>
          </a:xfrm>
          <a:prstGeom prst="rect">
            <a:avLst/>
          </a:prstGeom>
          <a:noFill/>
          <a:ln>
            <a:noFill/>
          </a:ln>
        </p:spPr>
        <p:txBody>
          <a:bodyPr spcFirstLastPara="1" wrap="square" lIns="0" tIns="0" rIns="0" bIns="91425" anchor="t" anchorCtr="0">
            <a:noAutofit/>
          </a:bodyPr>
          <a:lstStyle>
            <a:lvl1pPr lvl="0" algn="r" rtl="0">
              <a:buNone/>
              <a:defRPr sz="600">
                <a:solidFill>
                  <a:srgbClr val="000000"/>
                </a:solidFill>
                <a:latin typeface="Roboto"/>
                <a:ea typeface="Roboto"/>
                <a:cs typeface="Roboto"/>
                <a:sym typeface="Roboto"/>
              </a:defRPr>
            </a:lvl1pPr>
            <a:lvl2pPr lvl="1" algn="r" rtl="0">
              <a:buNone/>
              <a:defRPr sz="600">
                <a:solidFill>
                  <a:srgbClr val="000000"/>
                </a:solidFill>
                <a:latin typeface="Roboto"/>
                <a:ea typeface="Roboto"/>
                <a:cs typeface="Roboto"/>
                <a:sym typeface="Roboto"/>
              </a:defRPr>
            </a:lvl2pPr>
            <a:lvl3pPr lvl="2" algn="r" rtl="0">
              <a:buNone/>
              <a:defRPr sz="600">
                <a:solidFill>
                  <a:srgbClr val="000000"/>
                </a:solidFill>
                <a:latin typeface="Roboto"/>
                <a:ea typeface="Roboto"/>
                <a:cs typeface="Roboto"/>
                <a:sym typeface="Roboto"/>
              </a:defRPr>
            </a:lvl3pPr>
            <a:lvl4pPr lvl="3" algn="r" rtl="0">
              <a:buNone/>
              <a:defRPr sz="600">
                <a:solidFill>
                  <a:srgbClr val="000000"/>
                </a:solidFill>
                <a:latin typeface="Roboto"/>
                <a:ea typeface="Roboto"/>
                <a:cs typeface="Roboto"/>
                <a:sym typeface="Roboto"/>
              </a:defRPr>
            </a:lvl4pPr>
            <a:lvl5pPr lvl="4" algn="r" rtl="0">
              <a:buNone/>
              <a:defRPr sz="600">
                <a:solidFill>
                  <a:srgbClr val="000000"/>
                </a:solidFill>
                <a:latin typeface="Roboto"/>
                <a:ea typeface="Roboto"/>
                <a:cs typeface="Roboto"/>
                <a:sym typeface="Roboto"/>
              </a:defRPr>
            </a:lvl5pPr>
            <a:lvl6pPr lvl="5" algn="r" rtl="0">
              <a:buNone/>
              <a:defRPr sz="600">
                <a:solidFill>
                  <a:srgbClr val="000000"/>
                </a:solidFill>
                <a:latin typeface="Roboto"/>
                <a:ea typeface="Roboto"/>
                <a:cs typeface="Roboto"/>
                <a:sym typeface="Roboto"/>
              </a:defRPr>
            </a:lvl6pPr>
            <a:lvl7pPr lvl="6" algn="r" rtl="0">
              <a:buNone/>
              <a:defRPr sz="600">
                <a:solidFill>
                  <a:srgbClr val="000000"/>
                </a:solidFill>
                <a:latin typeface="Roboto"/>
                <a:ea typeface="Roboto"/>
                <a:cs typeface="Roboto"/>
                <a:sym typeface="Roboto"/>
              </a:defRPr>
            </a:lvl7pPr>
            <a:lvl8pPr lvl="7" algn="r" rtl="0">
              <a:buNone/>
              <a:defRPr sz="600">
                <a:solidFill>
                  <a:srgbClr val="000000"/>
                </a:solidFill>
                <a:latin typeface="Roboto"/>
                <a:ea typeface="Roboto"/>
                <a:cs typeface="Roboto"/>
                <a:sym typeface="Roboto"/>
              </a:defRPr>
            </a:lvl8pPr>
            <a:lvl9pPr lvl="8" algn="r" rtl="0">
              <a:buNone/>
              <a:defRPr sz="600">
                <a:solidFill>
                  <a:srgbClr val="000000"/>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Lst>
  <mc:AlternateContent xmlns:mc="http://schemas.openxmlformats.org/markup-compatibility/2006" xmlns:p14="http://schemas.microsoft.com/office/powerpoint/2010/main">
    <mc:Choice Requires="p14">
      <p:transition p14:dur="4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069"/>
        <p:cNvGrpSpPr/>
        <p:nvPr/>
      </p:nvGrpSpPr>
      <p:grpSpPr>
        <a:xfrm>
          <a:off x="0" y="0"/>
          <a:ext cx="0" cy="0"/>
          <a:chOff x="0" y="0"/>
          <a:chExt cx="0" cy="0"/>
        </a:xfrm>
      </p:grpSpPr>
      <p:sp>
        <p:nvSpPr>
          <p:cNvPr id="2070" name="Google Shape;2070;p10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 id="2147483791" r:id="rId38"/>
    <p:sldLayoutId id="2147483792" r:id="rId39"/>
    <p:sldLayoutId id="2147483793" r:id="rId40"/>
    <p:sldLayoutId id="2147483794" r:id="rId41"/>
    <p:sldLayoutId id="2147483795" r:id="rId42"/>
    <p:sldLayoutId id="2147483796" r:id="rId43"/>
    <p:sldLayoutId id="2147483797" r:id="rId44"/>
    <p:sldLayoutId id="2147483798" r:id="rId45"/>
    <p:sldLayoutId id="2147483799" r:id="rId46"/>
    <p:sldLayoutId id="2147483800" r:id="rId47"/>
    <p:sldLayoutId id="2147483801" r:id="rId48"/>
    <p:sldLayoutId id="2147483802" r:id="rId49"/>
    <p:sldLayoutId id="2147483803" r:id="rId50"/>
    <p:sldLayoutId id="2147483804"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084"/>
        <p:cNvGrpSpPr/>
        <p:nvPr/>
      </p:nvGrpSpPr>
      <p:grpSpPr>
        <a:xfrm>
          <a:off x="0" y="0"/>
          <a:ext cx="0" cy="0"/>
          <a:chOff x="0" y="0"/>
          <a:chExt cx="0" cy="0"/>
        </a:xfrm>
      </p:grpSpPr>
      <p:sp>
        <p:nvSpPr>
          <p:cNvPr id="3085" name="Google Shape;3085;p1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 id="2147483842" r:id="rId38"/>
    <p:sldLayoutId id="2147483843" r:id="rId39"/>
    <p:sldLayoutId id="2147483844" r:id="rId40"/>
    <p:sldLayoutId id="2147483845" r:id="rId41"/>
    <p:sldLayoutId id="2147483846" r:id="rId42"/>
    <p:sldLayoutId id="2147483847" r:id="rId43"/>
    <p:sldLayoutId id="2147483848" r:id="rId44"/>
    <p:sldLayoutId id="2147483849" r:id="rId45"/>
    <p:sldLayoutId id="2147483850" r:id="rId46"/>
    <p:sldLayoutId id="2147483851" r:id="rId47"/>
    <p:sldLayoutId id="2147483852" r:id="rId48"/>
    <p:sldLayoutId id="2147483853" r:id="rId49"/>
    <p:sldLayoutId id="2147483854" r:id="rId50"/>
    <p:sldLayoutId id="2147483855" r:id="rId51"/>
    <p:sldLayoutId id="2147483856" r:id="rId5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tripwire.co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samba.org/"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6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www.splunk.com/"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1.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01"/>
        <p:cNvGrpSpPr/>
        <p:nvPr/>
      </p:nvGrpSpPr>
      <p:grpSpPr>
        <a:xfrm>
          <a:off x="0" y="0"/>
          <a:ext cx="0" cy="0"/>
          <a:chOff x="0" y="0"/>
          <a:chExt cx="0" cy="0"/>
        </a:xfrm>
      </p:grpSpPr>
      <p:sp>
        <p:nvSpPr>
          <p:cNvPr id="4102" name="Google Shape;4102;p214"/>
          <p:cNvSpPr txBox="1">
            <a:spLocks noGrp="1"/>
          </p:cNvSpPr>
          <p:nvPr>
            <p:ph type="title" idx="2"/>
          </p:nvPr>
        </p:nvSpPr>
        <p:spPr>
          <a:xfrm>
            <a:off x="274350" y="1544075"/>
            <a:ext cx="8595300" cy="1532700"/>
          </a:xfrm>
          <a:prstGeom prst="rect">
            <a:avLst/>
          </a:prstGeom>
        </p:spPr>
        <p:txBody>
          <a:bodyPr spcFirstLastPara="1" wrap="square" lIns="2880350" tIns="0" rIns="457200" bIns="457200" anchor="t" anchorCtr="0">
            <a:noAutofit/>
          </a:bodyPr>
          <a:lstStyle/>
          <a:p>
            <a:pPr marL="0" lvl="0" indent="0" algn="l" rtl="0">
              <a:lnSpc>
                <a:spcPct val="125000"/>
              </a:lnSpc>
              <a:spcBef>
                <a:spcPts val="1800"/>
              </a:spcBef>
              <a:spcAft>
                <a:spcPts val="1200"/>
              </a:spcAft>
              <a:buNone/>
            </a:pPr>
            <a:r>
              <a:rPr lang="en" sz="3000"/>
              <a:t>Access Controls and Managing Services</a:t>
            </a:r>
            <a:endParaRPr sz="3000"/>
          </a:p>
        </p:txBody>
      </p:sp>
      <p:sp>
        <p:nvSpPr>
          <p:cNvPr id="4103" name="Google Shape;4103;p21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solidFill>
                  <a:schemeClr val="lt1"/>
                </a:solidFill>
              </a:rPr>
              <a:t>4.3 Managing Permissions and Services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11"/>
        <p:cNvGrpSpPr/>
        <p:nvPr/>
      </p:nvGrpSpPr>
      <p:grpSpPr>
        <a:xfrm>
          <a:off x="0" y="0"/>
          <a:ext cx="0" cy="0"/>
          <a:chOff x="0" y="0"/>
          <a:chExt cx="0" cy="0"/>
        </a:xfrm>
      </p:grpSpPr>
      <p:sp>
        <p:nvSpPr>
          <p:cNvPr id="4212" name="Google Shape;4212;p2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Permissions Demo </a:t>
            </a:r>
            <a:endParaRPr/>
          </a:p>
        </p:txBody>
      </p:sp>
      <p:sp>
        <p:nvSpPr>
          <p:cNvPr id="4213" name="Google Shape;4213;p22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In the upcoming demo, we’ll create a file and a directory, observing default permissions. Then, we will change the permissions to deny certain groups and users access.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To read and manipulate these file permissions, we’ll use these commands: </a:t>
            </a:r>
            <a:endParaRPr>
              <a:solidFill>
                <a:schemeClr val="dk1"/>
              </a:solidFill>
            </a:endParaRPr>
          </a:p>
        </p:txBody>
      </p:sp>
      <p:sp>
        <p:nvSpPr>
          <p:cNvPr id="4214" name="Google Shape;4214;p22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4215" name="Google Shape;4215;p223"/>
          <p:cNvGraphicFramePr/>
          <p:nvPr/>
        </p:nvGraphicFramePr>
        <p:xfrm>
          <a:off x="458300" y="2492500"/>
          <a:ext cx="8227375" cy="1988075"/>
        </p:xfrm>
        <a:graphic>
          <a:graphicData uri="http://schemas.openxmlformats.org/drawingml/2006/table">
            <a:tbl>
              <a:tblPr>
                <a:noFill/>
                <a:tableStyleId>{6D93651F-F672-4BED-A091-4806BB6825D1}</a:tableStyleId>
              </a:tblPr>
              <a:tblGrid>
                <a:gridCol w="1645925">
                  <a:extLst>
                    <a:ext uri="{9D8B030D-6E8A-4147-A177-3AD203B41FA5}">
                      <a16:colId xmlns:a16="http://schemas.microsoft.com/office/drawing/2014/main" val="20000"/>
                    </a:ext>
                  </a:extLst>
                </a:gridCol>
                <a:gridCol w="6581450">
                  <a:extLst>
                    <a:ext uri="{9D8B030D-6E8A-4147-A177-3AD203B41FA5}">
                      <a16:colId xmlns:a16="http://schemas.microsoft.com/office/drawing/2014/main" val="20001"/>
                    </a:ext>
                  </a:extLst>
                </a:gridCol>
              </a:tblGrid>
              <a:tr h="654000">
                <a:tc>
                  <a:txBody>
                    <a:bodyPr/>
                    <a:lstStyle/>
                    <a:p>
                      <a:pPr marL="0" lvl="0" indent="0" algn="r" rtl="0">
                        <a:spcBef>
                          <a:spcPts val="0"/>
                        </a:spcBef>
                        <a:spcAft>
                          <a:spcPts val="0"/>
                        </a:spcAft>
                        <a:buNone/>
                      </a:pPr>
                      <a:r>
                        <a:rPr lang="en" sz="2400">
                          <a:solidFill>
                            <a:srgbClr val="FFFFFF"/>
                          </a:solidFill>
                          <a:latin typeface="Inconsolata"/>
                          <a:ea typeface="Inconsolata"/>
                          <a:cs typeface="Inconsolata"/>
                          <a:sym typeface="Inconsolata"/>
                        </a:rPr>
                        <a:t>ls -l</a:t>
                      </a:r>
                      <a:endParaRPr sz="2400">
                        <a:solidFill>
                          <a:srgbClr val="FFFFFF"/>
                        </a:solidFill>
                        <a:latin typeface="Inconsolata"/>
                        <a:ea typeface="Inconsolata"/>
                        <a:cs typeface="Inconsolata"/>
                        <a:sym typeface="Inconsolata"/>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Show the permissions info. </a:t>
                      </a:r>
                      <a:endParaRPr sz="1800">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0"/>
                  </a:ext>
                </a:extLst>
              </a:tr>
              <a:tr h="680075">
                <a:tc>
                  <a:txBody>
                    <a:bodyPr/>
                    <a:lstStyle/>
                    <a:p>
                      <a:pPr marL="0" lvl="0" indent="0" algn="r" rtl="0">
                        <a:spcBef>
                          <a:spcPts val="0"/>
                        </a:spcBef>
                        <a:spcAft>
                          <a:spcPts val="0"/>
                        </a:spcAft>
                        <a:buNone/>
                      </a:pPr>
                      <a:r>
                        <a:rPr lang="en" sz="2400">
                          <a:solidFill>
                            <a:srgbClr val="FFFFFF"/>
                          </a:solidFill>
                          <a:latin typeface="Inconsolata"/>
                          <a:ea typeface="Inconsolata"/>
                          <a:cs typeface="Inconsolata"/>
                          <a:sym typeface="Inconsolata"/>
                        </a:rPr>
                        <a:t>chmod</a:t>
                      </a:r>
                      <a:endParaRPr sz="2400">
                        <a:solidFill>
                          <a:srgbClr val="FFFFFF"/>
                        </a:solidFill>
                        <a:latin typeface="Inconsolata"/>
                        <a:ea typeface="Inconsolata"/>
                        <a:cs typeface="Inconsolata"/>
                        <a:sym typeface="Inconsolata"/>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Change the permissions info.</a:t>
                      </a:r>
                      <a:endParaRPr sz="1800">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4000">
                <a:tc>
                  <a:txBody>
                    <a:bodyPr/>
                    <a:lstStyle/>
                    <a:p>
                      <a:pPr marL="0" lvl="0" indent="0" algn="r" rtl="0">
                        <a:spcBef>
                          <a:spcPts val="0"/>
                        </a:spcBef>
                        <a:spcAft>
                          <a:spcPts val="0"/>
                        </a:spcAft>
                        <a:buNone/>
                      </a:pPr>
                      <a:r>
                        <a:rPr lang="en" sz="2400">
                          <a:solidFill>
                            <a:srgbClr val="FFFFFF"/>
                          </a:solidFill>
                          <a:latin typeface="Inconsolata"/>
                          <a:ea typeface="Inconsolata"/>
                          <a:cs typeface="Inconsolata"/>
                          <a:sym typeface="Inconsolata"/>
                        </a:rPr>
                        <a:t>chown</a:t>
                      </a:r>
                      <a:endParaRPr sz="2400">
                        <a:solidFill>
                          <a:srgbClr val="FFFFFF"/>
                        </a:solidFill>
                        <a:latin typeface="Inconsolata"/>
                        <a:ea typeface="Inconsolata"/>
                        <a:cs typeface="Inconsolata"/>
                        <a:sym typeface="Inconsolata"/>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Change the owner and group of a file. </a:t>
                      </a:r>
                      <a:endParaRPr sz="1800">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216" name="Google Shape;4216;p2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22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222" name="Google Shape;4222;p224"/>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solidFill>
                  <a:srgbClr val="FFFFFF"/>
                </a:solidFill>
              </a:rPr>
              <a:t>Permissions</a:t>
            </a:r>
            <a:endParaRPr>
              <a:solidFill>
                <a:srgbClr val="FFFFFF"/>
              </a:solidFill>
            </a:endParaRPr>
          </a:p>
        </p:txBody>
      </p:sp>
      <p:sp>
        <p:nvSpPr>
          <p:cNvPr id="4223" name="Google Shape;4223;p2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27"/>
        <p:cNvGrpSpPr/>
        <p:nvPr/>
      </p:nvGrpSpPr>
      <p:grpSpPr>
        <a:xfrm>
          <a:off x="0" y="0"/>
          <a:ext cx="0" cy="0"/>
          <a:chOff x="0" y="0"/>
          <a:chExt cx="0" cy="0"/>
        </a:xfrm>
      </p:grpSpPr>
      <p:sp>
        <p:nvSpPr>
          <p:cNvPr id="4228" name="Google Shape;4228;p2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4229" name="Google Shape;4229;p22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230" name="Google Shape;4230;p225"/>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sp>
        <p:nvSpPr>
          <p:cNvPr id="4231" name="Google Shape;4231;p225"/>
          <p:cNvSpPr txBox="1"/>
          <p:nvPr/>
        </p:nvSpPr>
        <p:spPr>
          <a:xfrm>
            <a:off x="2104600" y="4373975"/>
            <a:ext cx="5422200" cy="479400"/>
          </a:xfrm>
          <a:prstGeom prst="rect">
            <a:avLst/>
          </a:prstGeom>
          <a:solidFill>
            <a:srgbClr val="CFE2F3"/>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Item type (</a:t>
            </a:r>
            <a:r>
              <a:rPr lang="en">
                <a:latin typeface="Inconsolata"/>
                <a:ea typeface="Inconsolata"/>
                <a:cs typeface="Inconsolata"/>
                <a:sym typeface="Inconsolata"/>
              </a:rPr>
              <a:t>-</a:t>
            </a:r>
            <a:r>
              <a:rPr lang="en">
                <a:latin typeface="Roboto"/>
                <a:ea typeface="Roboto"/>
                <a:cs typeface="Roboto"/>
                <a:sym typeface="Roboto"/>
              </a:rPr>
              <a:t> for file, </a:t>
            </a:r>
            <a:r>
              <a:rPr lang="en">
                <a:latin typeface="Inconsolata"/>
                <a:ea typeface="Inconsolata"/>
                <a:cs typeface="Inconsolata"/>
                <a:sym typeface="Inconsolata"/>
              </a:rPr>
              <a:t>d</a:t>
            </a:r>
            <a:r>
              <a:rPr lang="en">
                <a:latin typeface="Roboto"/>
                <a:ea typeface="Roboto"/>
                <a:cs typeface="Roboto"/>
                <a:sym typeface="Roboto"/>
              </a:rPr>
              <a:t> for directory)</a:t>
            </a:r>
            <a:endParaRPr>
              <a:latin typeface="Roboto"/>
              <a:ea typeface="Roboto"/>
              <a:cs typeface="Roboto"/>
              <a:sym typeface="Roboto"/>
            </a:endParaRPr>
          </a:p>
        </p:txBody>
      </p:sp>
      <p:sp>
        <p:nvSpPr>
          <p:cNvPr id="4232" name="Google Shape;4232;p225"/>
          <p:cNvSpPr/>
          <p:nvPr/>
        </p:nvSpPr>
        <p:spPr>
          <a:xfrm>
            <a:off x="1746550" y="1453225"/>
            <a:ext cx="716100" cy="8037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cxnSp>
        <p:nvCxnSpPr>
          <p:cNvPr id="4234" name="Google Shape;4234;p225"/>
          <p:cNvCxnSpPr/>
          <p:nvPr/>
        </p:nvCxnSpPr>
        <p:spPr>
          <a:xfrm rot="10800000" flipH="1">
            <a:off x="2104600" y="2273275"/>
            <a:ext cx="2700" cy="2100600"/>
          </a:xfrm>
          <a:prstGeom prst="straightConnector1">
            <a:avLst/>
          </a:prstGeom>
          <a:noFill/>
          <a:ln w="28575" cap="flat" cmpd="sng">
            <a:solidFill>
              <a:srgbClr val="0B5394"/>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38"/>
        <p:cNvGrpSpPr/>
        <p:nvPr/>
      </p:nvGrpSpPr>
      <p:grpSpPr>
        <a:xfrm>
          <a:off x="0" y="0"/>
          <a:ext cx="0" cy="0"/>
          <a:chOff x="0" y="0"/>
          <a:chExt cx="0" cy="0"/>
        </a:xfrm>
      </p:grpSpPr>
      <p:sp>
        <p:nvSpPr>
          <p:cNvPr id="4239" name="Google Shape;4239;p2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4240" name="Google Shape;4240;p22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241" name="Google Shape;4241;p226"/>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sp>
        <p:nvSpPr>
          <p:cNvPr id="4242" name="Google Shape;4242;p226"/>
          <p:cNvSpPr txBox="1"/>
          <p:nvPr/>
        </p:nvSpPr>
        <p:spPr>
          <a:xfrm>
            <a:off x="2104600" y="4373975"/>
            <a:ext cx="5422200" cy="479400"/>
          </a:xfrm>
          <a:prstGeom prst="rect">
            <a:avLst/>
          </a:prstGeom>
          <a:solidFill>
            <a:srgbClr val="CFE2F3"/>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Item type</a:t>
            </a:r>
            <a:r>
              <a:rPr lang="en">
                <a:latin typeface="Roboto"/>
                <a:ea typeface="Roboto"/>
                <a:cs typeface="Roboto"/>
                <a:sym typeface="Roboto"/>
              </a:rPr>
              <a:t> </a:t>
            </a:r>
            <a:endParaRPr>
              <a:latin typeface="Roboto"/>
              <a:ea typeface="Roboto"/>
              <a:cs typeface="Roboto"/>
              <a:sym typeface="Roboto"/>
            </a:endParaRPr>
          </a:p>
        </p:txBody>
      </p:sp>
      <p:sp>
        <p:nvSpPr>
          <p:cNvPr id="4243" name="Google Shape;4243;p226"/>
          <p:cNvSpPr/>
          <p:nvPr/>
        </p:nvSpPr>
        <p:spPr>
          <a:xfrm>
            <a:off x="2445775" y="1333250"/>
            <a:ext cx="1532700" cy="923700"/>
          </a:xfrm>
          <a:prstGeom prst="rect">
            <a:avLst/>
          </a:prstGeom>
          <a:no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26"/>
          <p:cNvSpPr/>
          <p:nvPr/>
        </p:nvSpPr>
        <p:spPr>
          <a:xfrm>
            <a:off x="3212125" y="3789300"/>
            <a:ext cx="4325400" cy="479400"/>
          </a:xfrm>
          <a:prstGeom prst="rect">
            <a:avLst/>
          </a:prstGeom>
          <a:solidFill>
            <a:srgbClr val="F4CCCC"/>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Owner permission (in this case, </a:t>
            </a:r>
            <a:r>
              <a:rPr lang="en" i="1">
                <a:latin typeface="Roboto"/>
                <a:ea typeface="Roboto"/>
                <a:cs typeface="Roboto"/>
                <a:sym typeface="Roboto"/>
              </a:rPr>
              <a:t>read</a:t>
            </a:r>
            <a:r>
              <a:rPr lang="en">
                <a:latin typeface="Roboto"/>
                <a:ea typeface="Roboto"/>
                <a:cs typeface="Roboto"/>
                <a:sym typeface="Roboto"/>
              </a:rPr>
              <a:t> and </a:t>
            </a:r>
            <a:r>
              <a:rPr lang="en" i="1">
                <a:latin typeface="Roboto"/>
                <a:ea typeface="Roboto"/>
                <a:cs typeface="Roboto"/>
                <a:sym typeface="Roboto"/>
              </a:rPr>
              <a:t>write</a:t>
            </a:r>
            <a:r>
              <a:rPr lang="en">
                <a:latin typeface="Roboto"/>
                <a:ea typeface="Roboto"/>
                <a:cs typeface="Roboto"/>
                <a:sym typeface="Roboto"/>
              </a:rPr>
              <a:t>)</a:t>
            </a:r>
            <a:endParaRPr>
              <a:latin typeface="Roboto"/>
              <a:ea typeface="Roboto"/>
              <a:cs typeface="Roboto"/>
              <a:sym typeface="Roboto"/>
            </a:endParaRPr>
          </a:p>
        </p:txBody>
      </p:sp>
      <p:cxnSp>
        <p:nvCxnSpPr>
          <p:cNvPr id="4245" name="Google Shape;4245;p226"/>
          <p:cNvCxnSpPr/>
          <p:nvPr/>
        </p:nvCxnSpPr>
        <p:spPr>
          <a:xfrm rot="10800000">
            <a:off x="3212125" y="2256950"/>
            <a:ext cx="0" cy="1625100"/>
          </a:xfrm>
          <a:prstGeom prst="straightConnector1">
            <a:avLst/>
          </a:prstGeom>
          <a:noFill/>
          <a:ln w="28575" cap="flat" cmpd="sng">
            <a:solidFill>
              <a:srgbClr val="990000"/>
            </a:solidFill>
            <a:prstDash val="solid"/>
            <a:round/>
            <a:headEnd type="none" w="med" len="med"/>
            <a:tailEnd type="triangle" w="med" len="med"/>
          </a:ln>
        </p:spPr>
      </p:cxnSp>
      <p:sp>
        <p:nvSpPr>
          <p:cNvPr id="4246" name="Google Shape;4246;p2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cxnSp>
        <p:nvCxnSpPr>
          <p:cNvPr id="4247" name="Google Shape;4247;p226"/>
          <p:cNvCxnSpPr/>
          <p:nvPr/>
        </p:nvCxnSpPr>
        <p:spPr>
          <a:xfrm rot="10800000" flipH="1">
            <a:off x="2104600" y="2273275"/>
            <a:ext cx="2700" cy="2100600"/>
          </a:xfrm>
          <a:prstGeom prst="straightConnector1">
            <a:avLst/>
          </a:prstGeom>
          <a:noFill/>
          <a:ln w="28575" cap="flat" cmpd="sng">
            <a:solidFill>
              <a:srgbClr val="0B5394"/>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51"/>
        <p:cNvGrpSpPr/>
        <p:nvPr/>
      </p:nvGrpSpPr>
      <p:grpSpPr>
        <a:xfrm>
          <a:off x="0" y="0"/>
          <a:ext cx="0" cy="0"/>
          <a:chOff x="0" y="0"/>
          <a:chExt cx="0" cy="0"/>
        </a:xfrm>
      </p:grpSpPr>
      <p:sp>
        <p:nvSpPr>
          <p:cNvPr id="4252" name="Google Shape;4252;p2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4253" name="Google Shape;4253;p22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254" name="Google Shape;4254;p227"/>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sp>
        <p:nvSpPr>
          <p:cNvPr id="4255" name="Google Shape;4255;p227"/>
          <p:cNvSpPr txBox="1"/>
          <p:nvPr/>
        </p:nvSpPr>
        <p:spPr>
          <a:xfrm>
            <a:off x="2104600" y="4373975"/>
            <a:ext cx="5422200" cy="479400"/>
          </a:xfrm>
          <a:prstGeom prst="rect">
            <a:avLst/>
          </a:prstGeom>
          <a:solidFill>
            <a:srgbClr val="CFE2F3"/>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Item type</a:t>
            </a:r>
            <a:r>
              <a:rPr lang="en">
                <a:latin typeface="Roboto"/>
                <a:ea typeface="Roboto"/>
                <a:cs typeface="Roboto"/>
                <a:sym typeface="Roboto"/>
              </a:rPr>
              <a:t> </a:t>
            </a:r>
            <a:endParaRPr>
              <a:latin typeface="Roboto"/>
              <a:ea typeface="Roboto"/>
              <a:cs typeface="Roboto"/>
              <a:sym typeface="Roboto"/>
            </a:endParaRPr>
          </a:p>
        </p:txBody>
      </p:sp>
      <p:sp>
        <p:nvSpPr>
          <p:cNvPr id="4256" name="Google Shape;4256;p227"/>
          <p:cNvSpPr/>
          <p:nvPr/>
        </p:nvSpPr>
        <p:spPr>
          <a:xfrm>
            <a:off x="4049350" y="1291175"/>
            <a:ext cx="1532700" cy="923700"/>
          </a:xfrm>
          <a:prstGeom prst="rect">
            <a:avLst/>
          </a:prstGeom>
          <a:no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27"/>
          <p:cNvSpPr/>
          <p:nvPr/>
        </p:nvSpPr>
        <p:spPr>
          <a:xfrm>
            <a:off x="3212125" y="3789300"/>
            <a:ext cx="4325400" cy="479400"/>
          </a:xfrm>
          <a:prstGeom prst="rect">
            <a:avLst/>
          </a:prstGeom>
          <a:solidFill>
            <a:srgbClr val="F4CCCC"/>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Owner permission (in this case, </a:t>
            </a:r>
            <a:r>
              <a:rPr lang="en" i="1">
                <a:latin typeface="Roboto"/>
                <a:ea typeface="Roboto"/>
                <a:cs typeface="Roboto"/>
                <a:sym typeface="Roboto"/>
              </a:rPr>
              <a:t>read</a:t>
            </a:r>
            <a:r>
              <a:rPr lang="en">
                <a:latin typeface="Roboto"/>
                <a:ea typeface="Roboto"/>
                <a:cs typeface="Roboto"/>
                <a:sym typeface="Roboto"/>
              </a:rPr>
              <a:t> and </a:t>
            </a:r>
            <a:r>
              <a:rPr lang="en" i="1">
                <a:latin typeface="Roboto"/>
                <a:ea typeface="Roboto"/>
                <a:cs typeface="Roboto"/>
                <a:sym typeface="Roboto"/>
              </a:rPr>
              <a:t>write</a:t>
            </a:r>
            <a:r>
              <a:rPr lang="en">
                <a:latin typeface="Roboto"/>
                <a:ea typeface="Roboto"/>
                <a:cs typeface="Roboto"/>
                <a:sym typeface="Roboto"/>
              </a:rPr>
              <a:t>)</a:t>
            </a:r>
            <a:endParaRPr>
              <a:latin typeface="Roboto"/>
              <a:ea typeface="Roboto"/>
              <a:cs typeface="Roboto"/>
              <a:sym typeface="Roboto"/>
            </a:endParaRPr>
          </a:p>
        </p:txBody>
      </p:sp>
      <p:cxnSp>
        <p:nvCxnSpPr>
          <p:cNvPr id="4258" name="Google Shape;4258;p227"/>
          <p:cNvCxnSpPr/>
          <p:nvPr/>
        </p:nvCxnSpPr>
        <p:spPr>
          <a:xfrm rot="10800000">
            <a:off x="3212125" y="2256950"/>
            <a:ext cx="0" cy="1625100"/>
          </a:xfrm>
          <a:prstGeom prst="straightConnector1">
            <a:avLst/>
          </a:prstGeom>
          <a:noFill/>
          <a:ln w="28575" cap="flat" cmpd="sng">
            <a:solidFill>
              <a:srgbClr val="990000"/>
            </a:solidFill>
            <a:prstDash val="solid"/>
            <a:round/>
            <a:headEnd type="none" w="med" len="med"/>
            <a:tailEnd type="triangle" w="med" len="med"/>
          </a:ln>
        </p:spPr>
      </p:cxnSp>
      <p:sp>
        <p:nvSpPr>
          <p:cNvPr id="4259" name="Google Shape;4259;p227"/>
          <p:cNvSpPr/>
          <p:nvPr/>
        </p:nvSpPr>
        <p:spPr>
          <a:xfrm>
            <a:off x="4815700" y="3201575"/>
            <a:ext cx="2711100" cy="479400"/>
          </a:xfrm>
          <a:prstGeom prst="rect">
            <a:avLst/>
          </a:prstGeom>
          <a:solidFill>
            <a:srgbClr val="FCE5CD"/>
          </a:solid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Group permission (</a:t>
            </a:r>
            <a:r>
              <a:rPr lang="en" i="1">
                <a:latin typeface="Roboto"/>
                <a:ea typeface="Roboto"/>
                <a:cs typeface="Roboto"/>
                <a:sym typeface="Roboto"/>
              </a:rPr>
              <a:t>read</a:t>
            </a:r>
            <a:r>
              <a:rPr lang="en">
                <a:latin typeface="Roboto"/>
                <a:ea typeface="Roboto"/>
                <a:cs typeface="Roboto"/>
                <a:sym typeface="Roboto"/>
              </a:rPr>
              <a:t>)</a:t>
            </a:r>
            <a:endParaRPr>
              <a:latin typeface="Roboto"/>
              <a:ea typeface="Roboto"/>
              <a:cs typeface="Roboto"/>
              <a:sym typeface="Roboto"/>
            </a:endParaRPr>
          </a:p>
        </p:txBody>
      </p:sp>
      <p:cxnSp>
        <p:nvCxnSpPr>
          <p:cNvPr id="4260" name="Google Shape;4260;p227"/>
          <p:cNvCxnSpPr/>
          <p:nvPr/>
        </p:nvCxnSpPr>
        <p:spPr>
          <a:xfrm rot="10800000">
            <a:off x="4815700" y="2256950"/>
            <a:ext cx="0" cy="1152900"/>
          </a:xfrm>
          <a:prstGeom prst="straightConnector1">
            <a:avLst/>
          </a:prstGeom>
          <a:noFill/>
          <a:ln w="28575" cap="flat" cmpd="sng">
            <a:solidFill>
              <a:srgbClr val="E69138"/>
            </a:solidFill>
            <a:prstDash val="solid"/>
            <a:round/>
            <a:headEnd type="none" w="med" len="med"/>
            <a:tailEnd type="triangle" w="med" len="med"/>
          </a:ln>
        </p:spPr>
      </p:cxnSp>
      <p:sp>
        <p:nvSpPr>
          <p:cNvPr id="4261" name="Google Shape;4261;p2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cxnSp>
        <p:nvCxnSpPr>
          <p:cNvPr id="4262" name="Google Shape;4262;p227"/>
          <p:cNvCxnSpPr/>
          <p:nvPr/>
        </p:nvCxnSpPr>
        <p:spPr>
          <a:xfrm rot="10800000" flipH="1">
            <a:off x="2104600" y="2273275"/>
            <a:ext cx="2700" cy="2100600"/>
          </a:xfrm>
          <a:prstGeom prst="straightConnector1">
            <a:avLst/>
          </a:prstGeom>
          <a:noFill/>
          <a:ln w="28575" cap="flat" cmpd="sng">
            <a:solidFill>
              <a:srgbClr val="0B5394"/>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6"/>
        <p:cNvGrpSpPr/>
        <p:nvPr/>
      </p:nvGrpSpPr>
      <p:grpSpPr>
        <a:xfrm>
          <a:off x="0" y="0"/>
          <a:ext cx="0" cy="0"/>
          <a:chOff x="0" y="0"/>
          <a:chExt cx="0" cy="0"/>
        </a:xfrm>
      </p:grpSpPr>
      <p:sp>
        <p:nvSpPr>
          <p:cNvPr id="4267" name="Google Shape;4267;p2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Inspecting File Permissions</a:t>
            </a:r>
            <a:endParaRPr/>
          </a:p>
        </p:txBody>
      </p:sp>
      <p:sp>
        <p:nvSpPr>
          <p:cNvPr id="4268" name="Google Shape;4268;p22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269" name="Google Shape;4269;p228"/>
          <p:cNvSpPr txBox="1"/>
          <p:nvPr/>
        </p:nvSpPr>
        <p:spPr>
          <a:xfrm>
            <a:off x="1617150" y="1091675"/>
            <a:ext cx="5909700" cy="11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latin typeface="Roboto Mono"/>
                <a:ea typeface="Roboto Mono"/>
                <a:cs typeface="Roboto Mono"/>
                <a:sym typeface="Roboto Mono"/>
              </a:rPr>
              <a:t>-rw-r--r--</a:t>
            </a:r>
            <a:endParaRPr sz="7200">
              <a:latin typeface="Roboto Mono"/>
              <a:ea typeface="Roboto Mono"/>
              <a:cs typeface="Roboto Mono"/>
              <a:sym typeface="Roboto Mono"/>
            </a:endParaRPr>
          </a:p>
        </p:txBody>
      </p:sp>
      <p:sp>
        <p:nvSpPr>
          <p:cNvPr id="4270" name="Google Shape;4270;p228"/>
          <p:cNvSpPr txBox="1"/>
          <p:nvPr/>
        </p:nvSpPr>
        <p:spPr>
          <a:xfrm>
            <a:off x="2104600" y="4373975"/>
            <a:ext cx="5422200" cy="479400"/>
          </a:xfrm>
          <a:prstGeom prst="rect">
            <a:avLst/>
          </a:prstGeom>
          <a:solidFill>
            <a:srgbClr val="CFE2F3"/>
          </a:solid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Item type</a:t>
            </a:r>
            <a:endParaRPr>
              <a:latin typeface="Roboto"/>
              <a:ea typeface="Roboto"/>
              <a:cs typeface="Roboto"/>
              <a:sym typeface="Roboto"/>
            </a:endParaRPr>
          </a:p>
        </p:txBody>
      </p:sp>
      <p:sp>
        <p:nvSpPr>
          <p:cNvPr id="4271" name="Google Shape;4271;p228"/>
          <p:cNvSpPr/>
          <p:nvPr/>
        </p:nvSpPr>
        <p:spPr>
          <a:xfrm>
            <a:off x="5760350" y="1291175"/>
            <a:ext cx="1532700" cy="9237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28"/>
          <p:cNvSpPr/>
          <p:nvPr/>
        </p:nvSpPr>
        <p:spPr>
          <a:xfrm>
            <a:off x="3212125" y="3789300"/>
            <a:ext cx="4325400" cy="479400"/>
          </a:xfrm>
          <a:prstGeom prst="rect">
            <a:avLst/>
          </a:prstGeom>
          <a:solidFill>
            <a:srgbClr val="F4CCCC"/>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Owner permission (in this case, </a:t>
            </a:r>
            <a:r>
              <a:rPr lang="en" i="1">
                <a:latin typeface="Roboto"/>
                <a:ea typeface="Roboto"/>
                <a:cs typeface="Roboto"/>
                <a:sym typeface="Roboto"/>
              </a:rPr>
              <a:t>read</a:t>
            </a:r>
            <a:r>
              <a:rPr lang="en">
                <a:latin typeface="Roboto"/>
                <a:ea typeface="Roboto"/>
                <a:cs typeface="Roboto"/>
                <a:sym typeface="Roboto"/>
              </a:rPr>
              <a:t> and </a:t>
            </a:r>
            <a:r>
              <a:rPr lang="en" i="1">
                <a:latin typeface="Roboto"/>
                <a:ea typeface="Roboto"/>
                <a:cs typeface="Roboto"/>
                <a:sym typeface="Roboto"/>
              </a:rPr>
              <a:t>write</a:t>
            </a:r>
            <a:r>
              <a:rPr lang="en">
                <a:latin typeface="Roboto"/>
                <a:ea typeface="Roboto"/>
                <a:cs typeface="Roboto"/>
                <a:sym typeface="Roboto"/>
              </a:rPr>
              <a:t>)</a:t>
            </a:r>
            <a:endParaRPr>
              <a:latin typeface="Roboto"/>
              <a:ea typeface="Roboto"/>
              <a:cs typeface="Roboto"/>
              <a:sym typeface="Roboto"/>
            </a:endParaRPr>
          </a:p>
        </p:txBody>
      </p:sp>
      <p:cxnSp>
        <p:nvCxnSpPr>
          <p:cNvPr id="4273" name="Google Shape;4273;p228"/>
          <p:cNvCxnSpPr/>
          <p:nvPr/>
        </p:nvCxnSpPr>
        <p:spPr>
          <a:xfrm rot="10800000">
            <a:off x="3212125" y="2256950"/>
            <a:ext cx="0" cy="1625100"/>
          </a:xfrm>
          <a:prstGeom prst="straightConnector1">
            <a:avLst/>
          </a:prstGeom>
          <a:noFill/>
          <a:ln w="28575" cap="flat" cmpd="sng">
            <a:solidFill>
              <a:srgbClr val="990000"/>
            </a:solidFill>
            <a:prstDash val="solid"/>
            <a:round/>
            <a:headEnd type="none" w="med" len="med"/>
            <a:tailEnd type="triangle" w="med" len="med"/>
          </a:ln>
        </p:spPr>
      </p:cxnSp>
      <p:sp>
        <p:nvSpPr>
          <p:cNvPr id="4274" name="Google Shape;4274;p228"/>
          <p:cNvSpPr/>
          <p:nvPr/>
        </p:nvSpPr>
        <p:spPr>
          <a:xfrm>
            <a:off x="4815700" y="3201575"/>
            <a:ext cx="2711100" cy="479400"/>
          </a:xfrm>
          <a:prstGeom prst="rect">
            <a:avLst/>
          </a:prstGeom>
          <a:solidFill>
            <a:srgbClr val="FCE5CD"/>
          </a:solidFill>
          <a:ln w="2857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Group permission (</a:t>
            </a:r>
            <a:r>
              <a:rPr lang="en" i="1">
                <a:latin typeface="Roboto"/>
                <a:ea typeface="Roboto"/>
                <a:cs typeface="Roboto"/>
                <a:sym typeface="Roboto"/>
              </a:rPr>
              <a:t>read)</a:t>
            </a:r>
            <a:endParaRPr i="1">
              <a:latin typeface="Roboto"/>
              <a:ea typeface="Roboto"/>
              <a:cs typeface="Roboto"/>
              <a:sym typeface="Roboto"/>
            </a:endParaRPr>
          </a:p>
        </p:txBody>
      </p:sp>
      <p:cxnSp>
        <p:nvCxnSpPr>
          <p:cNvPr id="4275" name="Google Shape;4275;p228"/>
          <p:cNvCxnSpPr/>
          <p:nvPr/>
        </p:nvCxnSpPr>
        <p:spPr>
          <a:xfrm rot="10800000">
            <a:off x="4815700" y="2256950"/>
            <a:ext cx="0" cy="1152900"/>
          </a:xfrm>
          <a:prstGeom prst="straightConnector1">
            <a:avLst/>
          </a:prstGeom>
          <a:noFill/>
          <a:ln w="28575" cap="flat" cmpd="sng">
            <a:solidFill>
              <a:srgbClr val="E69138"/>
            </a:solidFill>
            <a:prstDash val="solid"/>
            <a:round/>
            <a:headEnd type="none" w="med" len="med"/>
            <a:tailEnd type="triangle" w="med" len="med"/>
          </a:ln>
        </p:spPr>
      </p:cxnSp>
      <p:sp>
        <p:nvSpPr>
          <p:cNvPr id="4276" name="Google Shape;4276;p228"/>
          <p:cNvSpPr/>
          <p:nvPr/>
        </p:nvSpPr>
        <p:spPr>
          <a:xfrm>
            <a:off x="5588450" y="2613850"/>
            <a:ext cx="1949100" cy="479400"/>
          </a:xfrm>
          <a:prstGeom prst="rect">
            <a:avLst/>
          </a:prstGeom>
          <a:solidFill>
            <a:srgbClr val="FFF2CC"/>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Other / world permission (</a:t>
            </a:r>
            <a:r>
              <a:rPr lang="en" i="1">
                <a:latin typeface="Roboto"/>
                <a:ea typeface="Roboto"/>
                <a:cs typeface="Roboto"/>
                <a:sym typeface="Roboto"/>
              </a:rPr>
              <a:t>read)</a:t>
            </a:r>
            <a:endParaRPr i="1">
              <a:latin typeface="Roboto"/>
              <a:ea typeface="Roboto"/>
              <a:cs typeface="Roboto"/>
              <a:sym typeface="Roboto"/>
            </a:endParaRPr>
          </a:p>
        </p:txBody>
      </p:sp>
      <p:cxnSp>
        <p:nvCxnSpPr>
          <p:cNvPr id="4277" name="Google Shape;4277;p228"/>
          <p:cNvCxnSpPr/>
          <p:nvPr/>
        </p:nvCxnSpPr>
        <p:spPr>
          <a:xfrm rot="10800000">
            <a:off x="6526100" y="2204425"/>
            <a:ext cx="1200" cy="402900"/>
          </a:xfrm>
          <a:prstGeom prst="straightConnector1">
            <a:avLst/>
          </a:prstGeom>
          <a:noFill/>
          <a:ln w="28575" cap="flat" cmpd="sng">
            <a:solidFill>
              <a:srgbClr val="741B47"/>
            </a:solidFill>
            <a:prstDash val="solid"/>
            <a:round/>
            <a:headEnd type="none" w="med" len="med"/>
            <a:tailEnd type="triangle" w="med" len="med"/>
          </a:ln>
        </p:spPr>
      </p:cxnSp>
      <p:sp>
        <p:nvSpPr>
          <p:cNvPr id="4278" name="Google Shape;4278;p2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cxnSp>
        <p:nvCxnSpPr>
          <p:cNvPr id="4279" name="Google Shape;4279;p228"/>
          <p:cNvCxnSpPr/>
          <p:nvPr/>
        </p:nvCxnSpPr>
        <p:spPr>
          <a:xfrm rot="10800000" flipH="1">
            <a:off x="2104600" y="2273275"/>
            <a:ext cx="2700" cy="2100600"/>
          </a:xfrm>
          <a:prstGeom prst="straightConnector1">
            <a:avLst/>
          </a:prstGeom>
          <a:noFill/>
          <a:ln w="28575" cap="flat" cmpd="sng">
            <a:solidFill>
              <a:srgbClr val="0B5394"/>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3"/>
        <p:cNvGrpSpPr/>
        <p:nvPr/>
      </p:nvGrpSpPr>
      <p:grpSpPr>
        <a:xfrm>
          <a:off x="0" y="0"/>
          <a:ext cx="0" cy="0"/>
          <a:chOff x="0" y="0"/>
          <a:chExt cx="0" cy="0"/>
        </a:xfrm>
      </p:grpSpPr>
      <p:sp>
        <p:nvSpPr>
          <p:cNvPr id="4284" name="Google Shape;4284;p2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Changing File Permissions</a:t>
            </a:r>
            <a:endParaRPr/>
          </a:p>
        </p:txBody>
      </p:sp>
      <p:sp>
        <p:nvSpPr>
          <p:cNvPr id="4285" name="Google Shape;4285;p22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File permissions can be set using two different notations: </a:t>
            </a:r>
            <a:r>
              <a:rPr lang="en" b="1"/>
              <a:t>symbolic</a:t>
            </a:r>
            <a:r>
              <a:rPr lang="en"/>
              <a:t> and octal.</a:t>
            </a:r>
            <a:endParaRPr/>
          </a:p>
        </p:txBody>
      </p:sp>
      <p:sp>
        <p:nvSpPr>
          <p:cNvPr id="4286" name="Google Shape;4286;p229"/>
          <p:cNvSpPr txBox="1">
            <a:spLocks noGrp="1"/>
          </p:cNvSpPr>
          <p:nvPr>
            <p:ph type="subTitle" idx="2"/>
          </p:nvPr>
        </p:nvSpPr>
        <p:spPr>
          <a:xfrm>
            <a:off x="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4287" name="Google Shape;4287;p229"/>
          <p:cNvGraphicFramePr/>
          <p:nvPr/>
        </p:nvGraphicFramePr>
        <p:xfrm>
          <a:off x="3171938" y="1784550"/>
          <a:ext cx="2800100" cy="1195320"/>
        </p:xfrm>
        <a:graphic>
          <a:graphicData uri="http://schemas.openxmlformats.org/drawingml/2006/table">
            <a:tbl>
              <a:tblPr>
                <a:noFill/>
                <a:tableStyleId>{6D93651F-F672-4BED-A091-4806BB6825D1}</a:tableStyleId>
              </a:tblPr>
              <a:tblGrid>
                <a:gridCol w="460550">
                  <a:extLst>
                    <a:ext uri="{9D8B030D-6E8A-4147-A177-3AD203B41FA5}">
                      <a16:colId xmlns:a16="http://schemas.microsoft.com/office/drawing/2014/main" val="20000"/>
                    </a:ext>
                  </a:extLst>
                </a:gridCol>
                <a:gridCol w="2339550">
                  <a:extLst>
                    <a:ext uri="{9D8B030D-6E8A-4147-A177-3AD203B41FA5}">
                      <a16:colId xmlns:a16="http://schemas.microsoft.com/office/drawing/2014/main" val="20001"/>
                    </a:ext>
                  </a:extLst>
                </a:gridCol>
              </a:tblGrid>
              <a:tr h="402900">
                <a:tc>
                  <a:txBody>
                    <a:bodyPr/>
                    <a:lstStyle/>
                    <a:p>
                      <a:pPr marL="0" lvl="0" indent="0" algn="l" rtl="0">
                        <a:spcBef>
                          <a:spcPts val="0"/>
                        </a:spcBef>
                        <a:spcAft>
                          <a:spcPts val="0"/>
                        </a:spcAft>
                        <a:buNone/>
                      </a:pPr>
                      <a:r>
                        <a:rPr lang="en">
                          <a:latin typeface="Inconsolata"/>
                          <a:ea typeface="Inconsolata"/>
                          <a:cs typeface="Inconsolata"/>
                          <a:sym typeface="Inconsolata"/>
                        </a:rPr>
                        <a:t>r </a:t>
                      </a:r>
                      <a:endParaRPr>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a:latin typeface="Roboto"/>
                          <a:ea typeface="Roboto"/>
                          <a:cs typeface="Roboto"/>
                          <a:sym typeface="Roboto"/>
                        </a:rPr>
                        <a:t>read </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latin typeface="Inconsolata"/>
                          <a:ea typeface="Inconsolata"/>
                          <a:cs typeface="Inconsolata"/>
                          <a:sym typeface="Inconsolata"/>
                        </a:rPr>
                        <a:t>w</a:t>
                      </a:r>
                      <a:endParaRPr>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a:latin typeface="Roboto"/>
                          <a:ea typeface="Roboto"/>
                          <a:cs typeface="Roboto"/>
                          <a:sym typeface="Roboto"/>
                        </a:rPr>
                        <a:t>write </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Inconsolata"/>
                          <a:ea typeface="Inconsolata"/>
                          <a:cs typeface="Inconsolata"/>
                          <a:sym typeface="Inconsolata"/>
                        </a:rPr>
                        <a:t>x</a:t>
                      </a:r>
                      <a:endParaRPr>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a:latin typeface="Roboto"/>
                          <a:ea typeface="Roboto"/>
                          <a:cs typeface="Roboto"/>
                          <a:sym typeface="Roboto"/>
                        </a:rPr>
                        <a:t>execute </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288" name="Google Shape;4288;p229"/>
          <p:cNvSpPr/>
          <p:nvPr/>
        </p:nvSpPr>
        <p:spPr>
          <a:xfrm>
            <a:off x="3171888" y="1419750"/>
            <a:ext cx="2800200" cy="3648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Symbolic Notation</a:t>
            </a:r>
            <a:endParaRPr>
              <a:latin typeface="Roboto Mono"/>
              <a:ea typeface="Roboto Mono"/>
              <a:cs typeface="Roboto Mono"/>
              <a:sym typeface="Roboto Mono"/>
            </a:endParaRPr>
          </a:p>
        </p:txBody>
      </p:sp>
      <p:sp>
        <p:nvSpPr>
          <p:cNvPr id="4289" name="Google Shape;4289;p229"/>
          <p:cNvSpPr txBox="1"/>
          <p:nvPr/>
        </p:nvSpPr>
        <p:spPr>
          <a:xfrm>
            <a:off x="2404938" y="3177075"/>
            <a:ext cx="43659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latin typeface="Roboto Mono"/>
                <a:ea typeface="Roboto Mono"/>
                <a:cs typeface="Roboto Mono"/>
                <a:sym typeface="Roboto Mono"/>
              </a:rPr>
              <a:t>rwx rw- r--</a:t>
            </a:r>
            <a:endParaRPr sz="4800">
              <a:latin typeface="Roboto Mono"/>
              <a:ea typeface="Roboto Mono"/>
              <a:cs typeface="Roboto Mono"/>
              <a:sym typeface="Roboto Mono"/>
            </a:endParaRPr>
          </a:p>
        </p:txBody>
      </p:sp>
      <p:sp>
        <p:nvSpPr>
          <p:cNvPr id="4290" name="Google Shape;4290;p229"/>
          <p:cNvSpPr/>
          <p:nvPr/>
        </p:nvSpPr>
        <p:spPr>
          <a:xfrm rot="-5400000">
            <a:off x="2916413" y="3530100"/>
            <a:ext cx="204000" cy="1206000"/>
          </a:xfrm>
          <a:prstGeom prst="leftBrace">
            <a:avLst>
              <a:gd name="adj1" fmla="val 8333"/>
              <a:gd name="adj2" fmla="val 5000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29"/>
          <p:cNvSpPr txBox="1"/>
          <p:nvPr/>
        </p:nvSpPr>
        <p:spPr>
          <a:xfrm>
            <a:off x="2310863" y="4267450"/>
            <a:ext cx="1415100" cy="6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User can read, write execute</a:t>
            </a:r>
            <a:endParaRPr>
              <a:latin typeface="Roboto"/>
              <a:ea typeface="Roboto"/>
              <a:cs typeface="Roboto"/>
              <a:sym typeface="Roboto"/>
            </a:endParaRPr>
          </a:p>
        </p:txBody>
      </p:sp>
      <p:sp>
        <p:nvSpPr>
          <p:cNvPr id="4292" name="Google Shape;4292;p229"/>
          <p:cNvSpPr txBox="1"/>
          <p:nvPr/>
        </p:nvSpPr>
        <p:spPr>
          <a:xfrm>
            <a:off x="3827775" y="4267450"/>
            <a:ext cx="1319400" cy="6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Group can read and write </a:t>
            </a:r>
            <a:endParaRPr>
              <a:latin typeface="Roboto"/>
              <a:ea typeface="Roboto"/>
              <a:cs typeface="Roboto"/>
              <a:sym typeface="Roboto"/>
            </a:endParaRPr>
          </a:p>
        </p:txBody>
      </p:sp>
      <p:sp>
        <p:nvSpPr>
          <p:cNvPr id="4293" name="Google Shape;4293;p229"/>
          <p:cNvSpPr txBox="1"/>
          <p:nvPr/>
        </p:nvSpPr>
        <p:spPr>
          <a:xfrm>
            <a:off x="5366738" y="4383100"/>
            <a:ext cx="14664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Others can read </a:t>
            </a:r>
            <a:endParaRPr>
              <a:latin typeface="Roboto"/>
              <a:ea typeface="Roboto"/>
              <a:cs typeface="Roboto"/>
              <a:sym typeface="Roboto"/>
            </a:endParaRPr>
          </a:p>
        </p:txBody>
      </p:sp>
      <p:sp>
        <p:nvSpPr>
          <p:cNvPr id="4294" name="Google Shape;4294;p229"/>
          <p:cNvSpPr/>
          <p:nvPr/>
        </p:nvSpPr>
        <p:spPr>
          <a:xfrm rot="-5400000">
            <a:off x="4385488" y="3530100"/>
            <a:ext cx="204000" cy="1206000"/>
          </a:xfrm>
          <a:prstGeom prst="leftBrace">
            <a:avLst>
              <a:gd name="adj1" fmla="val 8333"/>
              <a:gd name="adj2" fmla="val 5000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29"/>
          <p:cNvSpPr/>
          <p:nvPr/>
        </p:nvSpPr>
        <p:spPr>
          <a:xfrm rot="-5400000">
            <a:off x="5854563" y="3530100"/>
            <a:ext cx="204000" cy="1206000"/>
          </a:xfrm>
          <a:prstGeom prst="leftBrace">
            <a:avLst>
              <a:gd name="adj1" fmla="val 8333"/>
              <a:gd name="adj2" fmla="val 5000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0"/>
        <p:cNvGrpSpPr/>
        <p:nvPr/>
      </p:nvGrpSpPr>
      <p:grpSpPr>
        <a:xfrm>
          <a:off x="0" y="0"/>
          <a:ext cx="0" cy="0"/>
          <a:chOff x="0" y="0"/>
          <a:chExt cx="0" cy="0"/>
        </a:xfrm>
      </p:grpSpPr>
      <p:sp>
        <p:nvSpPr>
          <p:cNvPr id="4301" name="Google Shape;4301;p2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Changing File Permissions</a:t>
            </a:r>
            <a:endParaRPr/>
          </a:p>
        </p:txBody>
      </p:sp>
      <p:sp>
        <p:nvSpPr>
          <p:cNvPr id="4302" name="Google Shape;4302;p2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File permissions can be set using two different notations: symbolic and </a:t>
            </a:r>
            <a:r>
              <a:rPr lang="en" b="1"/>
              <a:t>octal</a:t>
            </a:r>
            <a:r>
              <a:rPr lang="en"/>
              <a:t>.</a:t>
            </a:r>
            <a:endParaRPr/>
          </a:p>
        </p:txBody>
      </p:sp>
      <p:sp>
        <p:nvSpPr>
          <p:cNvPr id="4303" name="Google Shape;4303;p23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4304" name="Google Shape;4304;p230"/>
          <p:cNvGraphicFramePr/>
          <p:nvPr/>
        </p:nvGraphicFramePr>
        <p:xfrm>
          <a:off x="393425" y="1340547"/>
          <a:ext cx="4005950" cy="3428730"/>
        </p:xfrm>
        <a:graphic>
          <a:graphicData uri="http://schemas.openxmlformats.org/drawingml/2006/table">
            <a:tbl>
              <a:tblPr>
                <a:noFill/>
                <a:tableStyleId>{6D93651F-F672-4BED-A091-4806BB6825D1}</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2474550">
                  <a:extLst>
                    <a:ext uri="{9D8B030D-6E8A-4147-A177-3AD203B41FA5}">
                      <a16:colId xmlns:a16="http://schemas.microsoft.com/office/drawing/2014/main" val="20004"/>
                    </a:ext>
                  </a:extLst>
                </a:gridCol>
              </a:tblGrid>
              <a:tr h="281025">
                <a:tc>
                  <a:txBody>
                    <a:bodyPr/>
                    <a:lstStyle/>
                    <a:p>
                      <a:pPr marL="0" lvl="0" indent="0" algn="l" rtl="0">
                        <a:spcBef>
                          <a:spcPts val="0"/>
                        </a:spcBef>
                        <a:spcAft>
                          <a:spcPts val="0"/>
                        </a:spcAft>
                        <a:buNone/>
                      </a:pP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300">
                          <a:latin typeface="Inconsolata"/>
                          <a:ea typeface="Inconsolata"/>
                          <a:cs typeface="Inconsolata"/>
                          <a:sym typeface="Inconsolata"/>
                        </a:rPr>
                        <a:t>4</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Inconsolata"/>
                          <a:ea typeface="Inconsolata"/>
                          <a:cs typeface="Inconsolata"/>
                          <a:sym typeface="Inconsolata"/>
                        </a:rPr>
                        <a:t>2</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r>
                        <a:rPr lang="en" sz="1300">
                          <a:latin typeface="Inconsolata"/>
                          <a:ea typeface="Inconsolata"/>
                          <a:cs typeface="Inconsolata"/>
                          <a:sym typeface="Inconsolata"/>
                        </a:rPr>
                        <a:t>1</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317325">
                <a:tc>
                  <a:txBody>
                    <a:bodyPr/>
                    <a:lstStyle/>
                    <a:p>
                      <a:pPr marL="0" lvl="0" indent="0" algn="l" rtl="0">
                        <a:spcBef>
                          <a:spcPts val="0"/>
                        </a:spcBef>
                        <a:spcAft>
                          <a:spcPts val="0"/>
                        </a:spcAft>
                        <a:buNone/>
                      </a:pPr>
                      <a:r>
                        <a:rPr lang="en" sz="1300">
                          <a:latin typeface="Inconsolata"/>
                          <a:ea typeface="Inconsolata"/>
                          <a:cs typeface="Inconsolata"/>
                          <a:sym typeface="Inconsolata"/>
                        </a:rPr>
                        <a:t>0</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No permission</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17325">
                <a:tc>
                  <a:txBody>
                    <a:bodyPr/>
                    <a:lstStyle/>
                    <a:p>
                      <a:pPr marL="0" lvl="0" indent="0" algn="l" rtl="0">
                        <a:spcBef>
                          <a:spcPts val="0"/>
                        </a:spcBef>
                        <a:spcAft>
                          <a:spcPts val="0"/>
                        </a:spcAft>
                        <a:buNone/>
                      </a:pPr>
                      <a:r>
                        <a:rPr lang="en" sz="1300">
                          <a:latin typeface="Inconsolata"/>
                          <a:ea typeface="Inconsolata"/>
                          <a:cs typeface="Inconsolata"/>
                          <a:sym typeface="Inconsolata"/>
                        </a:rPr>
                        <a:t>1</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x</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Only execute</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17325">
                <a:tc>
                  <a:txBody>
                    <a:bodyPr/>
                    <a:lstStyle/>
                    <a:p>
                      <a:pPr marL="0" lvl="0" indent="0" algn="l" rtl="0">
                        <a:spcBef>
                          <a:spcPts val="0"/>
                        </a:spcBef>
                        <a:spcAft>
                          <a:spcPts val="0"/>
                        </a:spcAft>
                        <a:buNone/>
                      </a:pPr>
                      <a:r>
                        <a:rPr lang="en" sz="1300">
                          <a:latin typeface="Inconsolata"/>
                          <a:ea typeface="Inconsolata"/>
                          <a:cs typeface="Inconsolata"/>
                          <a:sym typeface="Inconsolata"/>
                        </a:rPr>
                        <a:t>2</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w</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Only write</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17325">
                <a:tc>
                  <a:txBody>
                    <a:bodyPr/>
                    <a:lstStyle/>
                    <a:p>
                      <a:pPr marL="0" lvl="0" indent="0" algn="l" rtl="0">
                        <a:spcBef>
                          <a:spcPts val="0"/>
                        </a:spcBef>
                        <a:spcAft>
                          <a:spcPts val="0"/>
                        </a:spcAft>
                        <a:buNone/>
                      </a:pPr>
                      <a:r>
                        <a:rPr lang="en" sz="1300">
                          <a:latin typeface="Inconsolata"/>
                          <a:ea typeface="Inconsolata"/>
                          <a:cs typeface="Inconsolata"/>
                          <a:sym typeface="Inconsolata"/>
                        </a:rPr>
                        <a:t>3</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w</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x</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Write and execute</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0400">
                <a:tc>
                  <a:txBody>
                    <a:bodyPr/>
                    <a:lstStyle/>
                    <a:p>
                      <a:pPr marL="0" lvl="0" indent="0" algn="l" rtl="0">
                        <a:spcBef>
                          <a:spcPts val="0"/>
                        </a:spcBef>
                        <a:spcAft>
                          <a:spcPts val="0"/>
                        </a:spcAft>
                        <a:buNone/>
                      </a:pPr>
                      <a:r>
                        <a:rPr lang="en" sz="1300">
                          <a:latin typeface="Inconsolata"/>
                          <a:ea typeface="Inconsolata"/>
                          <a:cs typeface="Inconsolata"/>
                          <a:sym typeface="Inconsolata"/>
                        </a:rPr>
                        <a:t>4</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300">
                          <a:latin typeface="Inconsolata"/>
                          <a:ea typeface="Inconsolata"/>
                          <a:cs typeface="Inconsolata"/>
                          <a:sym typeface="Inconsolata"/>
                        </a:rPr>
                        <a:t>r</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Only read</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0400">
                <a:tc>
                  <a:txBody>
                    <a:bodyPr/>
                    <a:lstStyle/>
                    <a:p>
                      <a:pPr marL="0" lvl="0" indent="0" algn="l" rtl="0">
                        <a:spcBef>
                          <a:spcPts val="0"/>
                        </a:spcBef>
                        <a:spcAft>
                          <a:spcPts val="0"/>
                        </a:spcAft>
                        <a:buNone/>
                      </a:pPr>
                      <a:r>
                        <a:rPr lang="en" sz="1300">
                          <a:latin typeface="Inconsolata"/>
                          <a:ea typeface="Inconsolata"/>
                          <a:cs typeface="Inconsolata"/>
                          <a:sym typeface="Inconsolata"/>
                        </a:rPr>
                        <a:t>5</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300">
                          <a:latin typeface="Inconsolata"/>
                          <a:ea typeface="Inconsolata"/>
                          <a:cs typeface="Inconsolata"/>
                          <a:sym typeface="Inconsolata"/>
                        </a:rPr>
                        <a:t>r</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x</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Read and execute</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17325">
                <a:tc>
                  <a:txBody>
                    <a:bodyPr/>
                    <a:lstStyle/>
                    <a:p>
                      <a:pPr marL="0" lvl="0" indent="0" algn="l" rtl="0">
                        <a:spcBef>
                          <a:spcPts val="0"/>
                        </a:spcBef>
                        <a:spcAft>
                          <a:spcPts val="0"/>
                        </a:spcAft>
                        <a:buNone/>
                      </a:pPr>
                      <a:r>
                        <a:rPr lang="en" sz="1300">
                          <a:latin typeface="Inconsolata"/>
                          <a:ea typeface="Inconsolata"/>
                          <a:cs typeface="Inconsolata"/>
                          <a:sym typeface="Inconsolata"/>
                        </a:rPr>
                        <a:t>6</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300">
                          <a:latin typeface="Inconsolata"/>
                          <a:ea typeface="Inconsolata"/>
                          <a:cs typeface="Inconsolata"/>
                          <a:sym typeface="Inconsolata"/>
                        </a:rPr>
                        <a:t>r</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w</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Read and write</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17325">
                <a:tc>
                  <a:txBody>
                    <a:bodyPr/>
                    <a:lstStyle/>
                    <a:p>
                      <a:pPr marL="0" lvl="0" indent="0" algn="l" rtl="0">
                        <a:spcBef>
                          <a:spcPts val="0"/>
                        </a:spcBef>
                        <a:spcAft>
                          <a:spcPts val="0"/>
                        </a:spcAft>
                        <a:buNone/>
                      </a:pPr>
                      <a:r>
                        <a:rPr lang="en" sz="1300">
                          <a:latin typeface="Inconsolata"/>
                          <a:ea typeface="Inconsolata"/>
                          <a:cs typeface="Inconsolata"/>
                          <a:sym typeface="Inconsolata"/>
                        </a:rPr>
                        <a:t>7</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4CCCC"/>
                    </a:solidFill>
                  </a:tcPr>
                </a:tc>
                <a:tc>
                  <a:txBody>
                    <a:bodyPr/>
                    <a:lstStyle/>
                    <a:p>
                      <a:pPr marL="0" lvl="0" indent="0" algn="l" rtl="0">
                        <a:spcBef>
                          <a:spcPts val="0"/>
                        </a:spcBef>
                        <a:spcAft>
                          <a:spcPts val="0"/>
                        </a:spcAft>
                        <a:buNone/>
                      </a:pPr>
                      <a:r>
                        <a:rPr lang="en" sz="1300">
                          <a:latin typeface="Inconsolata"/>
                          <a:ea typeface="Inconsolata"/>
                          <a:cs typeface="Inconsolata"/>
                          <a:sym typeface="Inconsolata"/>
                        </a:rPr>
                        <a:t>r</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w</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x</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300">
                          <a:latin typeface="Inconsolata"/>
                          <a:ea typeface="Inconsolata"/>
                          <a:cs typeface="Inconsolata"/>
                          <a:sym typeface="Inconsolata"/>
                        </a:rPr>
                        <a:t>Read, write, and execute</a:t>
                      </a:r>
                      <a:endParaRPr sz="1300">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4305" name="Google Shape;4305;p230"/>
          <p:cNvSpPr txBox="1"/>
          <p:nvPr/>
        </p:nvSpPr>
        <p:spPr>
          <a:xfrm>
            <a:off x="4867800" y="1340550"/>
            <a:ext cx="34773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Roboto Mono"/>
                <a:ea typeface="Roboto Mono"/>
                <a:cs typeface="Roboto Mono"/>
                <a:sym typeface="Roboto Mono"/>
              </a:rPr>
              <a:t>rwx  rw-  r--</a:t>
            </a:r>
            <a:endParaRPr sz="3000">
              <a:latin typeface="Roboto Mono"/>
              <a:ea typeface="Roboto Mono"/>
              <a:cs typeface="Roboto Mono"/>
              <a:sym typeface="Roboto Mono"/>
            </a:endParaRPr>
          </a:p>
        </p:txBody>
      </p:sp>
      <p:sp>
        <p:nvSpPr>
          <p:cNvPr id="4306" name="Google Shape;4306;p230"/>
          <p:cNvSpPr/>
          <p:nvPr/>
        </p:nvSpPr>
        <p:spPr>
          <a:xfrm rot="-5400000">
            <a:off x="5197225" y="160782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30"/>
          <p:cNvSpPr/>
          <p:nvPr/>
        </p:nvSpPr>
        <p:spPr>
          <a:xfrm rot="-5400000">
            <a:off x="6340671" y="160782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30"/>
          <p:cNvSpPr/>
          <p:nvPr/>
        </p:nvSpPr>
        <p:spPr>
          <a:xfrm rot="-5400000">
            <a:off x="7484117" y="160782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30"/>
          <p:cNvSpPr txBox="1"/>
          <p:nvPr/>
        </p:nvSpPr>
        <p:spPr>
          <a:xfrm>
            <a:off x="4751900" y="4234800"/>
            <a:ext cx="1158600" cy="4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User can read, write execute</a:t>
            </a:r>
            <a:endParaRPr sz="1200">
              <a:latin typeface="Roboto"/>
              <a:ea typeface="Roboto"/>
              <a:cs typeface="Roboto"/>
              <a:sym typeface="Roboto"/>
            </a:endParaRPr>
          </a:p>
        </p:txBody>
      </p:sp>
      <p:sp>
        <p:nvSpPr>
          <p:cNvPr id="4310" name="Google Shape;4310;p230"/>
          <p:cNvSpPr txBox="1"/>
          <p:nvPr/>
        </p:nvSpPr>
        <p:spPr>
          <a:xfrm>
            <a:off x="5889700" y="4266300"/>
            <a:ext cx="11586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Roboto"/>
                <a:ea typeface="Roboto"/>
                <a:cs typeface="Roboto"/>
                <a:sym typeface="Roboto"/>
              </a:rPr>
              <a:t>Group can read and write </a:t>
            </a:r>
            <a:endParaRPr sz="1200">
              <a:latin typeface="Roboto"/>
              <a:ea typeface="Roboto"/>
              <a:cs typeface="Roboto"/>
              <a:sym typeface="Roboto"/>
            </a:endParaRPr>
          </a:p>
        </p:txBody>
      </p:sp>
      <p:sp>
        <p:nvSpPr>
          <p:cNvPr id="4311" name="Google Shape;4311;p230"/>
          <p:cNvSpPr txBox="1"/>
          <p:nvPr/>
        </p:nvSpPr>
        <p:spPr>
          <a:xfrm>
            <a:off x="7171750" y="4292850"/>
            <a:ext cx="13194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Others can read </a:t>
            </a:r>
            <a:endParaRPr sz="1200">
              <a:latin typeface="Roboto"/>
              <a:ea typeface="Roboto"/>
              <a:cs typeface="Roboto"/>
              <a:sym typeface="Roboto"/>
            </a:endParaRPr>
          </a:p>
        </p:txBody>
      </p:sp>
      <p:sp>
        <p:nvSpPr>
          <p:cNvPr id="4312" name="Google Shape;4312;p230"/>
          <p:cNvSpPr txBox="1"/>
          <p:nvPr/>
        </p:nvSpPr>
        <p:spPr>
          <a:xfrm>
            <a:off x="4819375" y="2220925"/>
            <a:ext cx="997200" cy="28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4 + 2 + 1</a:t>
            </a:r>
            <a:endParaRPr/>
          </a:p>
        </p:txBody>
      </p:sp>
      <p:sp>
        <p:nvSpPr>
          <p:cNvPr id="4313" name="Google Shape;4313;p230"/>
          <p:cNvSpPr txBox="1"/>
          <p:nvPr/>
        </p:nvSpPr>
        <p:spPr>
          <a:xfrm>
            <a:off x="5993750" y="2239325"/>
            <a:ext cx="997200" cy="24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4 + 2 + 0</a:t>
            </a:r>
            <a:endParaRPr/>
          </a:p>
        </p:txBody>
      </p:sp>
      <p:sp>
        <p:nvSpPr>
          <p:cNvPr id="4314" name="Google Shape;4314;p230"/>
          <p:cNvSpPr txBox="1"/>
          <p:nvPr/>
        </p:nvSpPr>
        <p:spPr>
          <a:xfrm>
            <a:off x="7217725" y="2246675"/>
            <a:ext cx="902700" cy="22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4 + 0 + 0 </a:t>
            </a:r>
            <a:endParaRPr/>
          </a:p>
        </p:txBody>
      </p:sp>
      <p:sp>
        <p:nvSpPr>
          <p:cNvPr id="4315" name="Google Shape;4315;p230"/>
          <p:cNvSpPr/>
          <p:nvPr/>
        </p:nvSpPr>
        <p:spPr>
          <a:xfrm rot="-5400000">
            <a:off x="5197225" y="2243075"/>
            <a:ext cx="241500" cy="7743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30"/>
          <p:cNvSpPr/>
          <p:nvPr/>
        </p:nvSpPr>
        <p:spPr>
          <a:xfrm rot="-5400000">
            <a:off x="6355850" y="2178875"/>
            <a:ext cx="241500" cy="9027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30"/>
          <p:cNvSpPr/>
          <p:nvPr/>
        </p:nvSpPr>
        <p:spPr>
          <a:xfrm rot="-5400000">
            <a:off x="7557975" y="2208450"/>
            <a:ext cx="240600" cy="860400"/>
          </a:xfrm>
          <a:prstGeom prst="leftBrace">
            <a:avLst>
              <a:gd name="adj1" fmla="val 8333"/>
              <a:gd name="adj2" fmla="val 50003"/>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30"/>
          <p:cNvSpPr txBox="1"/>
          <p:nvPr/>
        </p:nvSpPr>
        <p:spPr>
          <a:xfrm>
            <a:off x="4944050" y="2949175"/>
            <a:ext cx="7743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7</a:t>
            </a:r>
            <a:endParaRPr>
              <a:latin typeface="Roboto Mono"/>
              <a:ea typeface="Roboto Mono"/>
              <a:cs typeface="Roboto Mono"/>
              <a:sym typeface="Roboto Mono"/>
            </a:endParaRPr>
          </a:p>
        </p:txBody>
      </p:sp>
      <p:sp>
        <p:nvSpPr>
          <p:cNvPr id="4319" name="Google Shape;4319;p230"/>
          <p:cNvSpPr txBox="1"/>
          <p:nvPr/>
        </p:nvSpPr>
        <p:spPr>
          <a:xfrm>
            <a:off x="6081850" y="2924213"/>
            <a:ext cx="7743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6</a:t>
            </a:r>
            <a:endParaRPr>
              <a:latin typeface="Roboto Mono"/>
              <a:ea typeface="Roboto Mono"/>
              <a:cs typeface="Roboto Mono"/>
              <a:sym typeface="Roboto Mono"/>
            </a:endParaRPr>
          </a:p>
        </p:txBody>
      </p:sp>
      <p:sp>
        <p:nvSpPr>
          <p:cNvPr id="4320" name="Google Shape;4320;p230"/>
          <p:cNvSpPr txBox="1"/>
          <p:nvPr/>
        </p:nvSpPr>
        <p:spPr>
          <a:xfrm>
            <a:off x="7219650" y="2924225"/>
            <a:ext cx="774300" cy="4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ono"/>
                <a:ea typeface="Roboto Mono"/>
                <a:cs typeface="Roboto Mono"/>
                <a:sym typeface="Roboto Mono"/>
              </a:rPr>
              <a:t>4</a:t>
            </a:r>
            <a:endParaRPr>
              <a:latin typeface="Roboto Mono"/>
              <a:ea typeface="Roboto Mono"/>
              <a:cs typeface="Roboto Mono"/>
              <a:sym typeface="Roboto Mono"/>
            </a:endParaRPr>
          </a:p>
        </p:txBody>
      </p:sp>
      <p:sp>
        <p:nvSpPr>
          <p:cNvPr id="4321" name="Google Shape;4321;p230"/>
          <p:cNvSpPr/>
          <p:nvPr/>
        </p:nvSpPr>
        <p:spPr>
          <a:xfrm rot="5400000">
            <a:off x="6321625" y="1770775"/>
            <a:ext cx="441000" cy="3222600"/>
          </a:xfrm>
          <a:prstGeom prst="rightBrace">
            <a:avLst>
              <a:gd name="adj1" fmla="val 8333"/>
              <a:gd name="adj2" fmla="val 52069"/>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30"/>
          <p:cNvSpPr txBox="1"/>
          <p:nvPr/>
        </p:nvSpPr>
        <p:spPr>
          <a:xfrm>
            <a:off x="5303800" y="3642588"/>
            <a:ext cx="2330400" cy="2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latin typeface="Roboto Mono"/>
                <a:ea typeface="Roboto Mono"/>
                <a:cs typeface="Roboto Mono"/>
                <a:sym typeface="Roboto Mono"/>
              </a:rPr>
              <a:t>764</a:t>
            </a:r>
            <a:endParaRPr sz="1800">
              <a:latin typeface="Roboto Mono"/>
              <a:ea typeface="Roboto Mono"/>
              <a:cs typeface="Roboto Mono"/>
              <a:sym typeface="Roboto Mono"/>
            </a:endParaRPr>
          </a:p>
        </p:txBody>
      </p:sp>
      <p:cxnSp>
        <p:nvCxnSpPr>
          <p:cNvPr id="4323" name="Google Shape;4323;p230"/>
          <p:cNvCxnSpPr>
            <a:endCxn id="4309" idx="0"/>
          </p:cNvCxnSpPr>
          <p:nvPr/>
        </p:nvCxnSpPr>
        <p:spPr>
          <a:xfrm flipH="1">
            <a:off x="5331200" y="3971100"/>
            <a:ext cx="887400" cy="263700"/>
          </a:xfrm>
          <a:prstGeom prst="straightConnector1">
            <a:avLst/>
          </a:prstGeom>
          <a:noFill/>
          <a:ln w="9525" cap="flat" cmpd="sng">
            <a:solidFill>
              <a:srgbClr val="000000"/>
            </a:solidFill>
            <a:prstDash val="dash"/>
            <a:round/>
            <a:headEnd type="none" w="med" len="med"/>
            <a:tailEnd type="none" w="med" len="med"/>
          </a:ln>
        </p:spPr>
      </p:cxnSp>
      <p:cxnSp>
        <p:nvCxnSpPr>
          <p:cNvPr id="4324" name="Google Shape;4324;p230"/>
          <p:cNvCxnSpPr/>
          <p:nvPr/>
        </p:nvCxnSpPr>
        <p:spPr>
          <a:xfrm flipH="1">
            <a:off x="6468850" y="4004025"/>
            <a:ext cx="1200" cy="330600"/>
          </a:xfrm>
          <a:prstGeom prst="straightConnector1">
            <a:avLst/>
          </a:prstGeom>
          <a:noFill/>
          <a:ln w="9525" cap="flat" cmpd="sng">
            <a:solidFill>
              <a:srgbClr val="000000"/>
            </a:solidFill>
            <a:prstDash val="dash"/>
            <a:round/>
            <a:headEnd type="none" w="med" len="med"/>
            <a:tailEnd type="none" w="med" len="med"/>
          </a:ln>
        </p:spPr>
      </p:cxnSp>
      <p:cxnSp>
        <p:nvCxnSpPr>
          <p:cNvPr id="4325" name="Google Shape;4325;p230"/>
          <p:cNvCxnSpPr>
            <a:endCxn id="4311" idx="0"/>
          </p:cNvCxnSpPr>
          <p:nvPr/>
        </p:nvCxnSpPr>
        <p:spPr>
          <a:xfrm>
            <a:off x="6720250" y="3973350"/>
            <a:ext cx="1111200" cy="319500"/>
          </a:xfrm>
          <a:prstGeom prst="straightConnector1">
            <a:avLst/>
          </a:prstGeom>
          <a:noFill/>
          <a:ln w="9525" cap="flat" cmpd="sng">
            <a:solidFill>
              <a:srgbClr val="000000"/>
            </a:solidFill>
            <a:prstDash val="dash"/>
            <a:round/>
            <a:headEnd type="none" w="med" len="med"/>
            <a:tailEnd type="none" w="med" len="med"/>
          </a:ln>
        </p:spPr>
      </p:cxnSp>
      <p:sp>
        <p:nvSpPr>
          <p:cNvPr id="4326" name="Google Shape;4326;p230"/>
          <p:cNvSpPr txBox="1"/>
          <p:nvPr/>
        </p:nvSpPr>
        <p:spPr>
          <a:xfrm>
            <a:off x="393450" y="1098850"/>
            <a:ext cx="4005900" cy="28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Octal Notation</a:t>
            </a:r>
            <a:endParaRPr>
              <a:latin typeface="Roboto"/>
              <a:ea typeface="Roboto"/>
              <a:cs typeface="Roboto"/>
              <a:sym typeface="Roboto"/>
            </a:endParaRPr>
          </a:p>
        </p:txBody>
      </p:sp>
      <p:sp>
        <p:nvSpPr>
          <p:cNvPr id="4327" name="Google Shape;4327;p2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31"/>
        <p:cNvGrpSpPr/>
        <p:nvPr/>
      </p:nvGrpSpPr>
      <p:grpSpPr>
        <a:xfrm>
          <a:off x="0" y="0"/>
          <a:ext cx="0" cy="0"/>
          <a:chOff x="0" y="0"/>
          <a:chExt cx="0" cy="0"/>
        </a:xfrm>
      </p:grpSpPr>
      <p:sp>
        <p:nvSpPr>
          <p:cNvPr id="4332" name="Google Shape;4332;p23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4333" name="Google Shape;4333;p2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334" name="Google Shape;4334;p23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300" b="1"/>
              <a:t>Activity:</a:t>
            </a:r>
            <a:r>
              <a:rPr lang="en" sz="2300"/>
              <a:t> Access Controls and Permissions</a:t>
            </a:r>
            <a:endParaRPr sz="2300"/>
          </a:p>
          <a:p>
            <a:pPr marL="0" lvl="0" indent="0" algn="l" rtl="0">
              <a:spcBef>
                <a:spcPts val="0"/>
              </a:spcBef>
              <a:spcAft>
                <a:spcPts val="0"/>
              </a:spcAft>
              <a:buNone/>
            </a:pPr>
            <a:endParaRPr sz="600"/>
          </a:p>
          <a:p>
            <a:pPr marL="0" lvl="0" indent="0" algn="l" rtl="0">
              <a:lnSpc>
                <a:spcPct val="115000"/>
              </a:lnSpc>
              <a:spcBef>
                <a:spcPts val="0"/>
              </a:spcBef>
              <a:spcAft>
                <a:spcPts val="0"/>
              </a:spcAft>
              <a:buNone/>
            </a:pPr>
            <a:r>
              <a:rPr lang="en" sz="1900"/>
              <a:t>I</a:t>
            </a:r>
            <a:r>
              <a:rPr lang="en" sz="2000"/>
              <a:t>n this activity, you will inspect and set file permissions on a few of the most sensitive items on a Linux system. </a:t>
            </a:r>
            <a:endParaRPr sz="2000"/>
          </a:p>
          <a:p>
            <a:pPr marL="457200" lvl="0" indent="0" algn="l" rtl="0">
              <a:lnSpc>
                <a:spcPct val="114000"/>
              </a:lnSpc>
              <a:spcBef>
                <a:spcPts val="1200"/>
              </a:spcBef>
              <a:spcAft>
                <a:spcPts val="0"/>
              </a:spcAft>
              <a:buNone/>
            </a:pPr>
            <a:endParaRPr sz="1400"/>
          </a:p>
          <a:p>
            <a:pPr marL="0" lvl="0" indent="0" algn="l" rtl="0">
              <a:spcBef>
                <a:spcPts val="1200"/>
              </a:spcBef>
              <a:spcAft>
                <a:spcPts val="0"/>
              </a:spcAft>
              <a:buNone/>
            </a:pPr>
            <a:endParaRPr sz="1800">
              <a:latin typeface="Roboto Light"/>
              <a:ea typeface="Roboto Light"/>
              <a:cs typeface="Roboto Light"/>
              <a:sym typeface="Roboto Light"/>
            </a:endParaRPr>
          </a:p>
        </p:txBody>
      </p:sp>
      <p:sp>
        <p:nvSpPr>
          <p:cNvPr id="4335" name="Google Shape;4335;p2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39"/>
        <p:cNvGrpSpPr/>
        <p:nvPr/>
      </p:nvGrpSpPr>
      <p:grpSpPr>
        <a:xfrm>
          <a:off x="0" y="0"/>
          <a:ext cx="0" cy="0"/>
          <a:chOff x="0" y="0"/>
          <a:chExt cx="0" cy="0"/>
        </a:xfrm>
      </p:grpSpPr>
      <p:sp>
        <p:nvSpPr>
          <p:cNvPr id="4340" name="Google Shape;4340;p23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341" name="Google Shape;4341;p2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7"/>
        <p:cNvGrpSpPr/>
        <p:nvPr/>
      </p:nvGrpSpPr>
      <p:grpSpPr>
        <a:xfrm>
          <a:off x="0" y="0"/>
          <a:ext cx="0" cy="0"/>
          <a:chOff x="0" y="0"/>
          <a:chExt cx="0" cy="0"/>
        </a:xfrm>
      </p:grpSpPr>
      <p:sp>
        <p:nvSpPr>
          <p:cNvPr id="4108" name="Google Shape;4108;p2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Class Objectives</a:t>
            </a:r>
            <a:endParaRPr/>
          </a:p>
        </p:txBody>
      </p:sp>
      <p:sp>
        <p:nvSpPr>
          <p:cNvPr id="4109" name="Google Shape;4109;p21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class, you will be able to:</a:t>
            </a:r>
            <a:endParaRPr/>
          </a:p>
        </p:txBody>
      </p:sp>
      <p:sp>
        <p:nvSpPr>
          <p:cNvPr id="4110" name="Google Shape;4110;p2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4111" name="Google Shape;4111;p21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112" name="Google Shape;4112;p215"/>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rgbClr val="24292E"/>
                </a:solidFill>
              </a:rPr>
              <a:t>Inspect and set file permissions for sensitive files on the system.</a:t>
            </a:r>
            <a:endParaRPr sz="1600"/>
          </a:p>
        </p:txBody>
      </p:sp>
      <p:sp>
        <p:nvSpPr>
          <p:cNvPr id="4113" name="Google Shape;4113;p215"/>
          <p:cNvSpPr txBox="1">
            <a:spLocks noGrp="1"/>
          </p:cNvSpPr>
          <p:nvPr>
            <p:ph type="subTitle" idx="5"/>
          </p:nvPr>
        </p:nvSpPr>
        <p:spPr>
          <a:xfrm>
            <a:off x="-75" y="226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Manage and monitor services on the system, and remove unused services.</a:t>
            </a:r>
            <a:endParaRPr sz="1600"/>
          </a:p>
        </p:txBody>
      </p:sp>
      <p:sp>
        <p:nvSpPr>
          <p:cNvPr id="4114" name="Google Shape;4114;p215"/>
          <p:cNvSpPr txBox="1">
            <a:spLocks noGrp="1"/>
          </p:cNvSpPr>
          <p:nvPr>
            <p:ph type="subTitle" idx="6"/>
          </p:nvPr>
        </p:nvSpPr>
        <p:spPr>
          <a:xfrm>
            <a:off x="-12300" y="30733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rPr>
              <a:t>Create and assign users for services.</a:t>
            </a:r>
            <a:endParaRPr sz="1600"/>
          </a:p>
        </p:txBody>
      </p:sp>
      <p:sp>
        <p:nvSpPr>
          <p:cNvPr id="4115" name="Google Shape;4115;p215"/>
          <p:cNvSpPr/>
          <p:nvPr/>
        </p:nvSpPr>
        <p:spPr>
          <a:xfrm>
            <a:off x="243275" y="3892375"/>
            <a:ext cx="8746200" cy="78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5"/>
        <p:cNvGrpSpPr/>
        <p:nvPr/>
      </p:nvGrpSpPr>
      <p:grpSpPr>
        <a:xfrm>
          <a:off x="0" y="0"/>
          <a:ext cx="0" cy="0"/>
          <a:chOff x="0" y="0"/>
          <a:chExt cx="0" cy="0"/>
        </a:xfrm>
      </p:grpSpPr>
      <p:sp>
        <p:nvSpPr>
          <p:cNvPr id="4346" name="Google Shape;4346;p2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Recap: Permissions</a:t>
            </a:r>
            <a:endParaRPr/>
          </a:p>
        </p:txBody>
      </p:sp>
      <p:sp>
        <p:nvSpPr>
          <p:cNvPr id="4347" name="Google Shape;4347;p2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4348" name="Google Shape;4348;p23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349" name="Google Shape;4349;p2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How permissions apply to each specific file and folder with </a:t>
            </a:r>
            <a:r>
              <a:rPr lang="en">
                <a:latin typeface="Inconsolata"/>
                <a:ea typeface="Inconsolata"/>
                <a:cs typeface="Inconsolata"/>
                <a:sym typeface="Inconsolata"/>
              </a:rPr>
              <a:t>r</a:t>
            </a:r>
            <a:r>
              <a:rPr lang="en"/>
              <a:t>, </a:t>
            </a:r>
            <a:r>
              <a:rPr lang="en">
                <a:latin typeface="Inconsolata"/>
                <a:ea typeface="Inconsolata"/>
                <a:cs typeface="Inconsolata"/>
                <a:sym typeface="Inconsolata"/>
              </a:rPr>
              <a:t>w</a:t>
            </a:r>
            <a:r>
              <a:rPr lang="en"/>
              <a:t>, and </a:t>
            </a:r>
            <a:r>
              <a:rPr lang="en">
                <a:latin typeface="Inconsolata"/>
                <a:ea typeface="Inconsolata"/>
                <a:cs typeface="Inconsolata"/>
                <a:sym typeface="Inconsolata"/>
              </a:rPr>
              <a:t>x</a:t>
            </a:r>
            <a:r>
              <a:rPr lang="en"/>
              <a:t>.</a:t>
            </a:r>
            <a:endParaRPr/>
          </a:p>
        </p:txBody>
      </p:sp>
      <p:graphicFrame>
        <p:nvGraphicFramePr>
          <p:cNvPr id="4350" name="Google Shape;4350;p233"/>
          <p:cNvGraphicFramePr/>
          <p:nvPr/>
        </p:nvGraphicFramePr>
        <p:xfrm>
          <a:off x="2893913" y="1729225"/>
          <a:ext cx="2800100" cy="1195320"/>
        </p:xfrm>
        <a:graphic>
          <a:graphicData uri="http://schemas.openxmlformats.org/drawingml/2006/table">
            <a:tbl>
              <a:tblPr>
                <a:noFill/>
                <a:tableStyleId>{6D93651F-F672-4BED-A091-4806BB6825D1}</a:tableStyleId>
              </a:tblPr>
              <a:tblGrid>
                <a:gridCol w="460550">
                  <a:extLst>
                    <a:ext uri="{9D8B030D-6E8A-4147-A177-3AD203B41FA5}">
                      <a16:colId xmlns:a16="http://schemas.microsoft.com/office/drawing/2014/main" val="20000"/>
                    </a:ext>
                  </a:extLst>
                </a:gridCol>
                <a:gridCol w="2339550">
                  <a:extLst>
                    <a:ext uri="{9D8B030D-6E8A-4147-A177-3AD203B41FA5}">
                      <a16:colId xmlns:a16="http://schemas.microsoft.com/office/drawing/2014/main" val="20001"/>
                    </a:ext>
                  </a:extLst>
                </a:gridCol>
              </a:tblGrid>
              <a:tr h="402900">
                <a:tc>
                  <a:txBody>
                    <a:bodyPr/>
                    <a:lstStyle/>
                    <a:p>
                      <a:pPr marL="0" lvl="0" indent="0" algn="ctr" rtl="0">
                        <a:spcBef>
                          <a:spcPts val="0"/>
                        </a:spcBef>
                        <a:spcAft>
                          <a:spcPts val="0"/>
                        </a:spcAft>
                        <a:buNone/>
                      </a:pPr>
                      <a:r>
                        <a:rPr lang="en">
                          <a:latin typeface="Inconsolata"/>
                          <a:ea typeface="Inconsolata"/>
                          <a:cs typeface="Inconsolata"/>
                          <a:sym typeface="Inconsolata"/>
                        </a:rPr>
                        <a:t>r </a:t>
                      </a:r>
                      <a:endParaRPr>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latin typeface="Roboto"/>
                          <a:ea typeface="Roboto"/>
                          <a:cs typeface="Roboto"/>
                          <a:sym typeface="Roboto"/>
                        </a:rPr>
                        <a:t>read </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latin typeface="Inconsolata"/>
                          <a:ea typeface="Inconsolata"/>
                          <a:cs typeface="Inconsolata"/>
                          <a:sym typeface="Inconsolata"/>
                        </a:rPr>
                        <a:t>w</a:t>
                      </a:r>
                      <a:endParaRPr>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latin typeface="Roboto"/>
                          <a:ea typeface="Roboto"/>
                          <a:cs typeface="Roboto"/>
                          <a:sym typeface="Roboto"/>
                        </a:rPr>
                        <a:t>write </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latin typeface="Inconsolata"/>
                          <a:ea typeface="Inconsolata"/>
                          <a:cs typeface="Inconsolata"/>
                          <a:sym typeface="Inconsolata"/>
                        </a:rPr>
                        <a:t>x</a:t>
                      </a:r>
                      <a:endParaRPr>
                        <a:latin typeface="Inconsolata"/>
                        <a:ea typeface="Inconsolata"/>
                        <a:cs typeface="Inconsolata"/>
                        <a:sym typeface="Inconsolata"/>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6"/>
                    </a:solidFill>
                  </a:tcPr>
                </a:tc>
                <a:tc>
                  <a:txBody>
                    <a:bodyPr/>
                    <a:lstStyle/>
                    <a:p>
                      <a:pPr marL="0" lvl="0" indent="0" algn="l" rtl="0">
                        <a:spcBef>
                          <a:spcPts val="0"/>
                        </a:spcBef>
                        <a:spcAft>
                          <a:spcPts val="0"/>
                        </a:spcAft>
                        <a:buNone/>
                      </a:pPr>
                      <a:r>
                        <a:rPr lang="en">
                          <a:latin typeface="Roboto"/>
                          <a:ea typeface="Roboto"/>
                          <a:cs typeface="Roboto"/>
                          <a:sym typeface="Roboto"/>
                        </a:rPr>
                        <a:t>execute </a:t>
                      </a:r>
                      <a:endParaRPr>
                        <a:latin typeface="Roboto"/>
                        <a:ea typeface="Roboto"/>
                        <a:cs typeface="Roboto"/>
                        <a:sym typeface="Roboto"/>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351" name="Google Shape;4351;p233"/>
          <p:cNvSpPr/>
          <p:nvPr/>
        </p:nvSpPr>
        <p:spPr>
          <a:xfrm>
            <a:off x="2893863" y="1364425"/>
            <a:ext cx="2800200" cy="364800"/>
          </a:xfrm>
          <a:prstGeom prst="rect">
            <a:avLst/>
          </a:prstGeom>
          <a:solidFill>
            <a:srgbClr val="EEEEEE"/>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Symbolic Notation</a:t>
            </a:r>
            <a:endParaRPr>
              <a:latin typeface="Roboto Mono"/>
              <a:ea typeface="Roboto Mono"/>
              <a:cs typeface="Roboto Mono"/>
              <a:sym typeface="Roboto Mono"/>
            </a:endParaRPr>
          </a:p>
        </p:txBody>
      </p:sp>
      <p:sp>
        <p:nvSpPr>
          <p:cNvPr id="4352" name="Google Shape;4352;p233"/>
          <p:cNvSpPr txBox="1"/>
          <p:nvPr/>
        </p:nvSpPr>
        <p:spPr>
          <a:xfrm>
            <a:off x="2404938" y="3121750"/>
            <a:ext cx="4365900" cy="64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a:latin typeface="Roboto Mono"/>
                <a:ea typeface="Roboto Mono"/>
                <a:cs typeface="Roboto Mono"/>
                <a:sym typeface="Roboto Mono"/>
              </a:rPr>
              <a:t>rwx rw- r--</a:t>
            </a:r>
            <a:endParaRPr sz="4800">
              <a:latin typeface="Roboto Mono"/>
              <a:ea typeface="Roboto Mono"/>
              <a:cs typeface="Roboto Mono"/>
              <a:sym typeface="Roboto Mono"/>
            </a:endParaRPr>
          </a:p>
        </p:txBody>
      </p:sp>
      <p:sp>
        <p:nvSpPr>
          <p:cNvPr id="4353" name="Google Shape;4353;p233"/>
          <p:cNvSpPr/>
          <p:nvPr/>
        </p:nvSpPr>
        <p:spPr>
          <a:xfrm rot="-5400000">
            <a:off x="2916413" y="3474775"/>
            <a:ext cx="204000" cy="1206000"/>
          </a:xfrm>
          <a:prstGeom prst="leftBrace">
            <a:avLst>
              <a:gd name="adj1" fmla="val 8333"/>
              <a:gd name="adj2" fmla="val 5000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33"/>
          <p:cNvSpPr txBox="1"/>
          <p:nvPr/>
        </p:nvSpPr>
        <p:spPr>
          <a:xfrm>
            <a:off x="2310863" y="4212125"/>
            <a:ext cx="1415100" cy="6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User can read, write execute</a:t>
            </a:r>
            <a:endParaRPr>
              <a:latin typeface="Roboto"/>
              <a:ea typeface="Roboto"/>
              <a:cs typeface="Roboto"/>
              <a:sym typeface="Roboto"/>
            </a:endParaRPr>
          </a:p>
        </p:txBody>
      </p:sp>
      <p:sp>
        <p:nvSpPr>
          <p:cNvPr id="4355" name="Google Shape;4355;p233"/>
          <p:cNvSpPr txBox="1"/>
          <p:nvPr/>
        </p:nvSpPr>
        <p:spPr>
          <a:xfrm>
            <a:off x="3827775" y="4212125"/>
            <a:ext cx="1319400" cy="64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a:ea typeface="Roboto"/>
                <a:cs typeface="Roboto"/>
                <a:sym typeface="Roboto"/>
              </a:rPr>
              <a:t>Group can read and write </a:t>
            </a:r>
            <a:endParaRPr>
              <a:latin typeface="Roboto"/>
              <a:ea typeface="Roboto"/>
              <a:cs typeface="Roboto"/>
              <a:sym typeface="Roboto"/>
            </a:endParaRPr>
          </a:p>
        </p:txBody>
      </p:sp>
      <p:sp>
        <p:nvSpPr>
          <p:cNvPr id="4356" name="Google Shape;4356;p233"/>
          <p:cNvSpPr txBox="1"/>
          <p:nvPr/>
        </p:nvSpPr>
        <p:spPr>
          <a:xfrm>
            <a:off x="5366738" y="4327775"/>
            <a:ext cx="1466400" cy="41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Others can read </a:t>
            </a:r>
            <a:endParaRPr>
              <a:latin typeface="Roboto"/>
              <a:ea typeface="Roboto"/>
              <a:cs typeface="Roboto"/>
              <a:sym typeface="Roboto"/>
            </a:endParaRPr>
          </a:p>
        </p:txBody>
      </p:sp>
      <p:sp>
        <p:nvSpPr>
          <p:cNvPr id="4357" name="Google Shape;4357;p233"/>
          <p:cNvSpPr/>
          <p:nvPr/>
        </p:nvSpPr>
        <p:spPr>
          <a:xfrm rot="-5400000">
            <a:off x="4385488" y="3474775"/>
            <a:ext cx="204000" cy="1206000"/>
          </a:xfrm>
          <a:prstGeom prst="leftBrace">
            <a:avLst>
              <a:gd name="adj1" fmla="val 8333"/>
              <a:gd name="adj2" fmla="val 5000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33"/>
          <p:cNvSpPr/>
          <p:nvPr/>
        </p:nvSpPr>
        <p:spPr>
          <a:xfrm rot="-5400000">
            <a:off x="5854563" y="3474775"/>
            <a:ext cx="204000" cy="1206000"/>
          </a:xfrm>
          <a:prstGeom prst="leftBrace">
            <a:avLst>
              <a:gd name="adj1" fmla="val 8333"/>
              <a:gd name="adj2" fmla="val 5000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62"/>
        <p:cNvGrpSpPr/>
        <p:nvPr/>
      </p:nvGrpSpPr>
      <p:grpSpPr>
        <a:xfrm>
          <a:off x="0" y="0"/>
          <a:ext cx="0" cy="0"/>
          <a:chOff x="0" y="0"/>
          <a:chExt cx="0" cy="0"/>
        </a:xfrm>
      </p:grpSpPr>
      <p:sp>
        <p:nvSpPr>
          <p:cNvPr id="4363" name="Google Shape;4363;p23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Permissions</a:t>
            </a:r>
            <a:endParaRPr/>
          </a:p>
        </p:txBody>
      </p:sp>
      <p:sp>
        <p:nvSpPr>
          <p:cNvPr id="4364" name="Google Shape;4364;p23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How to view and apply permissions to an item’s user, group, and other.</a:t>
            </a:r>
            <a:endParaRPr/>
          </a:p>
        </p:txBody>
      </p:sp>
      <p:sp>
        <p:nvSpPr>
          <p:cNvPr id="4365" name="Google Shape;4365;p2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4366" name="Google Shape;4366;p23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367" name="Google Shape;4367;p234"/>
          <p:cNvSpPr txBox="1"/>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Every file and program on a Linux system has permissions. </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en">
                <a:latin typeface="Roboto"/>
                <a:ea typeface="Roboto"/>
                <a:cs typeface="Roboto"/>
                <a:sym typeface="Roboto"/>
              </a:rPr>
              <a:t>These permissions tell the system which users can access the file or run the program. </a:t>
            </a:r>
            <a:endParaRPr>
              <a:latin typeface="Roboto"/>
              <a:ea typeface="Roboto"/>
              <a:cs typeface="Roboto"/>
              <a:sym typeface="Roboto"/>
            </a:endParaRPr>
          </a:p>
        </p:txBody>
      </p:sp>
      <p:sp>
        <p:nvSpPr>
          <p:cNvPr id="4368" name="Google Shape;4368;p234"/>
          <p:cNvSpPr txBox="1"/>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Users can be placed in groups, which can have special permissions that apply to all members of the group.</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4369" name="Google Shape;4369;p234"/>
          <p:cNvSpPr txBox="1"/>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a:latin typeface="Roboto"/>
                <a:ea typeface="Roboto"/>
                <a:cs typeface="Roboto"/>
                <a:sym typeface="Roboto"/>
              </a:rPr>
              <a:t>File and program permissions apply to all users in a system, </a:t>
            </a:r>
            <a:r>
              <a:rPr lang="en" i="1">
                <a:latin typeface="Roboto"/>
                <a:ea typeface="Roboto"/>
                <a:cs typeface="Roboto"/>
                <a:sym typeface="Roboto"/>
              </a:rPr>
              <a:t>except </a:t>
            </a:r>
            <a:r>
              <a:rPr lang="en">
                <a:latin typeface="Roboto"/>
                <a:ea typeface="Roboto"/>
                <a:cs typeface="Roboto"/>
                <a:sym typeface="Roboto"/>
              </a:rPr>
              <a:t>the root user. </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r>
              <a:rPr lang="en">
                <a:latin typeface="Roboto"/>
                <a:ea typeface="Roboto"/>
                <a:cs typeface="Roboto"/>
                <a:sym typeface="Roboto"/>
              </a:rPr>
              <a:t>The root user (or super user) has complete access and can perform any action. </a:t>
            </a:r>
            <a:endParaRPr>
              <a:latin typeface="Roboto"/>
              <a:ea typeface="Roboto"/>
              <a:cs typeface="Roboto"/>
              <a:sym typeface="Roboto"/>
            </a:endParaRPr>
          </a:p>
        </p:txBody>
      </p:sp>
      <p:sp>
        <p:nvSpPr>
          <p:cNvPr id="4370" name="Google Shape;4370;p234"/>
          <p:cNvSpPr/>
          <p:nvPr/>
        </p:nvSpPr>
        <p:spPr>
          <a:xfrm>
            <a:off x="457200" y="1349625"/>
            <a:ext cx="904200" cy="471600"/>
          </a:xfrm>
          <a:prstGeom prst="flowChartAlternateProcess">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Users</a:t>
            </a:r>
            <a:endParaRPr sz="1600">
              <a:latin typeface="Roboto"/>
              <a:ea typeface="Roboto"/>
              <a:cs typeface="Roboto"/>
              <a:sym typeface="Roboto"/>
            </a:endParaRPr>
          </a:p>
        </p:txBody>
      </p:sp>
      <p:sp>
        <p:nvSpPr>
          <p:cNvPr id="4371" name="Google Shape;4371;p234"/>
          <p:cNvSpPr/>
          <p:nvPr/>
        </p:nvSpPr>
        <p:spPr>
          <a:xfrm>
            <a:off x="3231775" y="1349625"/>
            <a:ext cx="904200" cy="471600"/>
          </a:xfrm>
          <a:prstGeom prst="flowChartAlternateProcess">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Groups</a:t>
            </a:r>
            <a:endParaRPr sz="1600">
              <a:latin typeface="Roboto"/>
              <a:ea typeface="Roboto"/>
              <a:cs typeface="Roboto"/>
              <a:sym typeface="Roboto"/>
            </a:endParaRPr>
          </a:p>
        </p:txBody>
      </p:sp>
      <p:sp>
        <p:nvSpPr>
          <p:cNvPr id="4372" name="Google Shape;4372;p234"/>
          <p:cNvSpPr/>
          <p:nvPr/>
        </p:nvSpPr>
        <p:spPr>
          <a:xfrm>
            <a:off x="6137475" y="1349625"/>
            <a:ext cx="904200" cy="471600"/>
          </a:xfrm>
          <a:prstGeom prst="flowChartAlternateProcess">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Root</a:t>
            </a:r>
            <a:endParaRPr sz="16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76"/>
        <p:cNvGrpSpPr/>
        <p:nvPr/>
      </p:nvGrpSpPr>
      <p:grpSpPr>
        <a:xfrm>
          <a:off x="0" y="0"/>
          <a:ext cx="0" cy="0"/>
          <a:chOff x="0" y="0"/>
          <a:chExt cx="0" cy="0"/>
        </a:xfrm>
      </p:grpSpPr>
      <p:sp>
        <p:nvSpPr>
          <p:cNvPr id="4377" name="Google Shape;4377;p2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Permissions</a:t>
            </a:r>
            <a:endParaRPr/>
          </a:p>
        </p:txBody>
      </p:sp>
      <p:sp>
        <p:nvSpPr>
          <p:cNvPr id="4378" name="Google Shape;4378;p235"/>
          <p:cNvSpPr txBox="1">
            <a:spLocks noGrp="1"/>
          </p:cNvSpPr>
          <p:nvPr>
            <p:ph type="subTitle" idx="1"/>
          </p:nvPr>
        </p:nvSpPr>
        <p:spPr>
          <a:xfrm>
            <a:off x="12" y="667950"/>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use </a:t>
            </a:r>
            <a:r>
              <a:rPr lang="en" b="1">
                <a:latin typeface="Inconsolata"/>
                <a:ea typeface="Inconsolata"/>
                <a:cs typeface="Inconsolata"/>
                <a:sym typeface="Inconsolata"/>
              </a:rPr>
              <a:t>sudo</a:t>
            </a:r>
            <a:r>
              <a:rPr lang="en"/>
              <a:t> user to invoke the </a:t>
            </a:r>
            <a:r>
              <a:rPr lang="en" b="1">
                <a:latin typeface="Inconsolata"/>
                <a:ea typeface="Inconsolata"/>
                <a:cs typeface="Inconsolata"/>
                <a:sym typeface="Inconsolata"/>
              </a:rPr>
              <a:t>root</a:t>
            </a:r>
            <a:r>
              <a:rPr lang="en"/>
              <a:t> user and bypass any permissions.</a:t>
            </a:r>
            <a:endParaRPr/>
          </a:p>
        </p:txBody>
      </p:sp>
      <p:sp>
        <p:nvSpPr>
          <p:cNvPr id="4379" name="Google Shape;4379;p2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4380" name="Google Shape;4380;p2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4381" name="Google Shape;4381;p235"/>
          <p:cNvGraphicFramePr/>
          <p:nvPr/>
        </p:nvGraphicFramePr>
        <p:xfrm>
          <a:off x="458313" y="1654375"/>
          <a:ext cx="8227375" cy="1988075"/>
        </p:xfrm>
        <a:graphic>
          <a:graphicData uri="http://schemas.openxmlformats.org/drawingml/2006/table">
            <a:tbl>
              <a:tblPr>
                <a:noFill/>
                <a:tableStyleId>{6D93651F-F672-4BED-A091-4806BB6825D1}</a:tableStyleId>
              </a:tblPr>
              <a:tblGrid>
                <a:gridCol w="1645925">
                  <a:extLst>
                    <a:ext uri="{9D8B030D-6E8A-4147-A177-3AD203B41FA5}">
                      <a16:colId xmlns:a16="http://schemas.microsoft.com/office/drawing/2014/main" val="20000"/>
                    </a:ext>
                  </a:extLst>
                </a:gridCol>
                <a:gridCol w="6581450">
                  <a:extLst>
                    <a:ext uri="{9D8B030D-6E8A-4147-A177-3AD203B41FA5}">
                      <a16:colId xmlns:a16="http://schemas.microsoft.com/office/drawing/2014/main" val="20001"/>
                    </a:ext>
                  </a:extLst>
                </a:gridCol>
              </a:tblGrid>
              <a:tr h="654000">
                <a:tc>
                  <a:txBody>
                    <a:bodyPr/>
                    <a:lstStyle/>
                    <a:p>
                      <a:pPr marL="0" lvl="0" indent="0" algn="r" rtl="0">
                        <a:spcBef>
                          <a:spcPts val="0"/>
                        </a:spcBef>
                        <a:spcAft>
                          <a:spcPts val="0"/>
                        </a:spcAft>
                        <a:buNone/>
                      </a:pPr>
                      <a:r>
                        <a:rPr lang="en" sz="2400">
                          <a:solidFill>
                            <a:srgbClr val="FFFFFF"/>
                          </a:solidFill>
                          <a:latin typeface="Inconsolata"/>
                          <a:ea typeface="Inconsolata"/>
                          <a:cs typeface="Inconsolata"/>
                          <a:sym typeface="Inconsolata"/>
                        </a:rPr>
                        <a:t>ls -l</a:t>
                      </a:r>
                      <a:endParaRPr sz="2400">
                        <a:solidFill>
                          <a:srgbClr val="FFFFFF"/>
                        </a:solidFill>
                        <a:latin typeface="Inconsolata"/>
                        <a:ea typeface="Inconsolata"/>
                        <a:cs typeface="Inconsolata"/>
                        <a:sym typeface="Inconsolata"/>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To show the permissions info. </a:t>
                      </a:r>
                      <a:endParaRPr sz="1800">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0"/>
                  </a:ext>
                </a:extLst>
              </a:tr>
              <a:tr h="680075">
                <a:tc>
                  <a:txBody>
                    <a:bodyPr/>
                    <a:lstStyle/>
                    <a:p>
                      <a:pPr marL="0" lvl="0" indent="0" algn="r" rtl="0">
                        <a:spcBef>
                          <a:spcPts val="0"/>
                        </a:spcBef>
                        <a:spcAft>
                          <a:spcPts val="0"/>
                        </a:spcAft>
                        <a:buNone/>
                      </a:pPr>
                      <a:r>
                        <a:rPr lang="en" sz="2400">
                          <a:solidFill>
                            <a:srgbClr val="FFFFFF"/>
                          </a:solidFill>
                          <a:latin typeface="Inconsolata"/>
                          <a:ea typeface="Inconsolata"/>
                          <a:cs typeface="Inconsolata"/>
                          <a:sym typeface="Inconsolata"/>
                        </a:rPr>
                        <a:t>chmod</a:t>
                      </a:r>
                      <a:endParaRPr sz="2400">
                        <a:solidFill>
                          <a:srgbClr val="FFFFFF"/>
                        </a:solidFill>
                        <a:latin typeface="Inconsolata"/>
                        <a:ea typeface="Inconsolata"/>
                        <a:cs typeface="Inconsolata"/>
                        <a:sym typeface="Inconsolata"/>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To change the permissions info.</a:t>
                      </a:r>
                      <a:endParaRPr sz="1800">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4000">
                <a:tc>
                  <a:txBody>
                    <a:bodyPr/>
                    <a:lstStyle/>
                    <a:p>
                      <a:pPr marL="0" lvl="0" indent="0" algn="r" rtl="0">
                        <a:spcBef>
                          <a:spcPts val="0"/>
                        </a:spcBef>
                        <a:spcAft>
                          <a:spcPts val="0"/>
                        </a:spcAft>
                        <a:buNone/>
                      </a:pPr>
                      <a:r>
                        <a:rPr lang="en" sz="2400">
                          <a:solidFill>
                            <a:srgbClr val="FFFFFF"/>
                          </a:solidFill>
                          <a:latin typeface="Inconsolata"/>
                          <a:ea typeface="Inconsolata"/>
                          <a:cs typeface="Inconsolata"/>
                          <a:sym typeface="Inconsolata"/>
                        </a:rPr>
                        <a:t>chown</a:t>
                      </a:r>
                      <a:endParaRPr sz="2400">
                        <a:solidFill>
                          <a:srgbClr val="FFFFFF"/>
                        </a:solidFill>
                        <a:latin typeface="Inconsolata"/>
                        <a:ea typeface="Inconsolata"/>
                        <a:cs typeface="Inconsolata"/>
                        <a:sym typeface="Inconsolata"/>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To change the owner and group of a file. </a:t>
                      </a:r>
                      <a:endParaRPr sz="1800">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85"/>
        <p:cNvGrpSpPr/>
        <p:nvPr/>
      </p:nvGrpSpPr>
      <p:grpSpPr>
        <a:xfrm>
          <a:off x="0" y="0"/>
          <a:ext cx="0" cy="0"/>
          <a:chOff x="0" y="0"/>
          <a:chExt cx="0" cy="0"/>
        </a:xfrm>
      </p:grpSpPr>
      <p:sp>
        <p:nvSpPr>
          <p:cNvPr id="4386" name="Google Shape;4386;p2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Permissions</a:t>
            </a:r>
            <a:endParaRPr/>
          </a:p>
        </p:txBody>
      </p:sp>
      <p:sp>
        <p:nvSpPr>
          <p:cNvPr id="4387" name="Google Shape;4387;p2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assign </a:t>
            </a:r>
            <a:r>
              <a:rPr lang="en" b="1">
                <a:latin typeface="Inconsolata"/>
                <a:ea typeface="Inconsolata"/>
                <a:cs typeface="Inconsolata"/>
                <a:sym typeface="Inconsolata"/>
              </a:rPr>
              <a:t>sudo</a:t>
            </a:r>
            <a:r>
              <a:rPr lang="en"/>
              <a:t> for a specific command for a specific user.</a:t>
            </a:r>
            <a:endParaRPr/>
          </a:p>
        </p:txBody>
      </p:sp>
      <p:sp>
        <p:nvSpPr>
          <p:cNvPr id="4388" name="Google Shape;4388;p2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4389" name="Google Shape;4389;p23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4390" name="Google Shape;4390;p236"/>
          <p:cNvGraphicFramePr/>
          <p:nvPr/>
        </p:nvGraphicFramePr>
        <p:xfrm>
          <a:off x="458313" y="1270775"/>
          <a:ext cx="8227375" cy="3296075"/>
        </p:xfrm>
        <a:graphic>
          <a:graphicData uri="http://schemas.openxmlformats.org/drawingml/2006/table">
            <a:tbl>
              <a:tblPr>
                <a:noFill/>
                <a:tableStyleId>{6D93651F-F672-4BED-A091-4806BB6825D1}</a:tableStyleId>
              </a:tblPr>
              <a:tblGrid>
                <a:gridCol w="1471050">
                  <a:extLst>
                    <a:ext uri="{9D8B030D-6E8A-4147-A177-3AD203B41FA5}">
                      <a16:colId xmlns:a16="http://schemas.microsoft.com/office/drawing/2014/main" val="20000"/>
                    </a:ext>
                  </a:extLst>
                </a:gridCol>
                <a:gridCol w="6756325">
                  <a:extLst>
                    <a:ext uri="{9D8B030D-6E8A-4147-A177-3AD203B41FA5}">
                      <a16:colId xmlns:a16="http://schemas.microsoft.com/office/drawing/2014/main" val="20001"/>
                    </a:ext>
                  </a:extLst>
                </a:gridCol>
              </a:tblGrid>
              <a:tr h="654000">
                <a:tc>
                  <a:txBody>
                    <a:bodyPr/>
                    <a:lstStyle/>
                    <a:p>
                      <a:pPr marL="0" lvl="0" indent="0" algn="r" rtl="0">
                        <a:spcBef>
                          <a:spcPts val="0"/>
                        </a:spcBef>
                        <a:spcAft>
                          <a:spcPts val="0"/>
                        </a:spcAft>
                        <a:buNone/>
                      </a:pPr>
                      <a:r>
                        <a:rPr lang="en" sz="2000">
                          <a:solidFill>
                            <a:srgbClr val="FFFFFF"/>
                          </a:solidFill>
                          <a:latin typeface="Inconsolata"/>
                          <a:ea typeface="Inconsolata"/>
                          <a:cs typeface="Inconsolata"/>
                          <a:sym typeface="Inconsolata"/>
                        </a:rPr>
                        <a:t>whoami</a:t>
                      </a:r>
                      <a:endParaRPr sz="2000">
                        <a:solidFill>
                          <a:srgbClr val="FFFFFF"/>
                        </a:solidFill>
                        <a:latin typeface="Inconsolata"/>
                        <a:ea typeface="Inconsolata"/>
                        <a:cs typeface="Inconsolata"/>
                        <a:sym typeface="Inconsolata"/>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To determine the current user. </a:t>
                      </a:r>
                      <a:endParaRPr sz="1800">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0"/>
                  </a:ext>
                </a:extLst>
              </a:tr>
              <a:tr h="680075">
                <a:tc>
                  <a:txBody>
                    <a:bodyPr/>
                    <a:lstStyle/>
                    <a:p>
                      <a:pPr marL="0" lvl="0" indent="0" algn="r" rtl="0">
                        <a:spcBef>
                          <a:spcPts val="0"/>
                        </a:spcBef>
                        <a:spcAft>
                          <a:spcPts val="0"/>
                        </a:spcAft>
                        <a:buNone/>
                      </a:pPr>
                      <a:r>
                        <a:rPr lang="en" sz="2000">
                          <a:solidFill>
                            <a:srgbClr val="FFFFFF"/>
                          </a:solidFill>
                          <a:latin typeface="Inconsolata"/>
                          <a:ea typeface="Inconsolata"/>
                          <a:cs typeface="Inconsolata"/>
                          <a:sym typeface="Inconsolata"/>
                        </a:rPr>
                        <a:t>su</a:t>
                      </a:r>
                      <a:endParaRPr sz="2000">
                        <a:solidFill>
                          <a:srgbClr val="FFFFFF"/>
                        </a:solidFill>
                        <a:latin typeface="Inconsolata"/>
                        <a:ea typeface="Inconsolata"/>
                        <a:cs typeface="Inconsolata"/>
                        <a:sym typeface="Inconsolata"/>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To switch to another user, in this case the root user. </a:t>
                      </a:r>
                      <a:endParaRPr sz="1800">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654000">
                <a:tc>
                  <a:txBody>
                    <a:bodyPr/>
                    <a:lstStyle/>
                    <a:p>
                      <a:pPr marL="0" lvl="0" indent="0" algn="r" rtl="0">
                        <a:spcBef>
                          <a:spcPts val="0"/>
                        </a:spcBef>
                        <a:spcAft>
                          <a:spcPts val="0"/>
                        </a:spcAft>
                        <a:buNone/>
                      </a:pPr>
                      <a:r>
                        <a:rPr lang="en" sz="2000">
                          <a:solidFill>
                            <a:srgbClr val="FFFFFF"/>
                          </a:solidFill>
                          <a:latin typeface="Inconsolata"/>
                          <a:ea typeface="Inconsolata"/>
                          <a:cs typeface="Inconsolata"/>
                          <a:sym typeface="Inconsolata"/>
                        </a:rPr>
                        <a:t>sudo</a:t>
                      </a:r>
                      <a:endParaRPr sz="2000">
                        <a:solidFill>
                          <a:srgbClr val="FFFFFF"/>
                        </a:solidFill>
                        <a:latin typeface="Inconsolata"/>
                        <a:ea typeface="Inconsolata"/>
                        <a:cs typeface="Inconsolata"/>
                        <a:sym typeface="Inconsolata"/>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To invoke the root user for one command only. </a:t>
                      </a:r>
                      <a:endParaRPr sz="1800">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654000">
                <a:tc>
                  <a:txBody>
                    <a:bodyPr/>
                    <a:lstStyle/>
                    <a:p>
                      <a:pPr marL="0" lvl="0" indent="0" algn="r" rtl="0">
                        <a:spcBef>
                          <a:spcPts val="0"/>
                        </a:spcBef>
                        <a:spcAft>
                          <a:spcPts val="0"/>
                        </a:spcAft>
                        <a:buNone/>
                      </a:pPr>
                      <a:r>
                        <a:rPr lang="en" sz="2000">
                          <a:solidFill>
                            <a:srgbClr val="FFFFFF"/>
                          </a:solidFill>
                          <a:latin typeface="Inconsolata"/>
                          <a:ea typeface="Inconsolata"/>
                          <a:cs typeface="Inconsolata"/>
                          <a:sym typeface="Inconsolata"/>
                        </a:rPr>
                        <a:t>sudo -l</a:t>
                      </a:r>
                      <a:endParaRPr sz="2000">
                        <a:solidFill>
                          <a:srgbClr val="FFFFFF"/>
                        </a:solidFill>
                        <a:latin typeface="Inconsolata"/>
                        <a:ea typeface="Inconsolata"/>
                        <a:cs typeface="Inconsolata"/>
                        <a:sym typeface="Inconsolata"/>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To list the </a:t>
                      </a:r>
                      <a:r>
                        <a:rPr lang="en" sz="1800">
                          <a:latin typeface="Inconsolata"/>
                          <a:ea typeface="Inconsolata"/>
                          <a:cs typeface="Inconsolata"/>
                          <a:sym typeface="Inconsolata"/>
                        </a:rPr>
                        <a:t>sudo</a:t>
                      </a:r>
                      <a:r>
                        <a:rPr lang="en" sz="1800">
                          <a:latin typeface="Roboto"/>
                          <a:ea typeface="Roboto"/>
                          <a:cs typeface="Roboto"/>
                          <a:sym typeface="Roboto"/>
                        </a:rPr>
                        <a:t> privileges for a user. </a:t>
                      </a:r>
                      <a:endParaRPr sz="1800">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654000">
                <a:tc>
                  <a:txBody>
                    <a:bodyPr/>
                    <a:lstStyle/>
                    <a:p>
                      <a:pPr marL="0" lvl="0" indent="0" algn="r" rtl="0">
                        <a:spcBef>
                          <a:spcPts val="0"/>
                        </a:spcBef>
                        <a:spcAft>
                          <a:spcPts val="0"/>
                        </a:spcAft>
                        <a:buNone/>
                      </a:pPr>
                      <a:r>
                        <a:rPr lang="en" sz="2000">
                          <a:solidFill>
                            <a:srgbClr val="FFFFFF"/>
                          </a:solidFill>
                          <a:latin typeface="Inconsolata"/>
                          <a:ea typeface="Inconsolata"/>
                          <a:cs typeface="Inconsolata"/>
                          <a:sym typeface="Inconsolata"/>
                        </a:rPr>
                        <a:t>visudo</a:t>
                      </a:r>
                      <a:endParaRPr sz="2000">
                        <a:solidFill>
                          <a:srgbClr val="FFFFFF"/>
                        </a:solidFill>
                        <a:latin typeface="Inconsolata"/>
                        <a:ea typeface="Inconsolata"/>
                        <a:cs typeface="Inconsolata"/>
                        <a:sym typeface="Inconsolata"/>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l" rtl="0">
                        <a:spcBef>
                          <a:spcPts val="0"/>
                        </a:spcBef>
                        <a:spcAft>
                          <a:spcPts val="0"/>
                        </a:spcAft>
                        <a:buNone/>
                      </a:pPr>
                      <a:r>
                        <a:rPr lang="en" sz="1800">
                          <a:latin typeface="Roboto"/>
                          <a:ea typeface="Roboto"/>
                          <a:cs typeface="Roboto"/>
                          <a:sym typeface="Roboto"/>
                        </a:rPr>
                        <a:t>To edit the </a:t>
                      </a:r>
                      <a:r>
                        <a:rPr lang="en" sz="1800">
                          <a:latin typeface="Inconsolata"/>
                          <a:ea typeface="Inconsolata"/>
                          <a:cs typeface="Inconsolata"/>
                          <a:sym typeface="Inconsolata"/>
                        </a:rPr>
                        <a:t>sudoers</a:t>
                      </a:r>
                      <a:r>
                        <a:rPr lang="en" sz="1800">
                          <a:latin typeface="Roboto"/>
                          <a:ea typeface="Roboto"/>
                          <a:cs typeface="Roboto"/>
                          <a:sym typeface="Roboto"/>
                        </a:rPr>
                        <a:t> file.</a:t>
                      </a:r>
                      <a:endParaRPr sz="1800">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4"/>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98"/>
        <p:cNvGrpSpPr/>
        <p:nvPr/>
      </p:nvGrpSpPr>
      <p:grpSpPr>
        <a:xfrm>
          <a:off x="0" y="0"/>
          <a:ext cx="0" cy="0"/>
          <a:chOff x="0" y="0"/>
          <a:chExt cx="0" cy="0"/>
        </a:xfrm>
      </p:grpSpPr>
      <p:sp>
        <p:nvSpPr>
          <p:cNvPr id="4399" name="Google Shape;4399;p23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Managing Services</a:t>
            </a:r>
            <a:endParaRPr/>
          </a:p>
        </p:txBody>
      </p:sp>
      <p:sp>
        <p:nvSpPr>
          <p:cNvPr id="4400" name="Google Shape;4400;p23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4401" name="Google Shape;4401;p23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402" name="Google Shape;4402;p2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06"/>
        <p:cNvGrpSpPr/>
        <p:nvPr/>
      </p:nvGrpSpPr>
      <p:grpSpPr>
        <a:xfrm>
          <a:off x="0" y="0"/>
          <a:ext cx="0" cy="0"/>
          <a:chOff x="0" y="0"/>
          <a:chExt cx="0" cy="0"/>
        </a:xfrm>
      </p:grpSpPr>
      <p:pic>
        <p:nvPicPr>
          <p:cNvPr id="4407" name="Google Shape;4407;p23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08" name="Google Shape;4408;p239"/>
          <p:cNvSpPr/>
          <p:nvPr/>
        </p:nvSpPr>
        <p:spPr>
          <a:xfrm>
            <a:off x="-16300" y="1910350"/>
            <a:ext cx="9168600" cy="1370700"/>
          </a:xfrm>
          <a:prstGeom prst="rect">
            <a:avLst/>
          </a:prstGeom>
          <a:solidFill>
            <a:srgbClr val="000000">
              <a:alpha val="77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4410" name="Google Shape;4410;p23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411" name="Google Shape;4411;p239"/>
          <p:cNvSpPr txBox="1">
            <a:spLocks noGrp="1"/>
          </p:cNvSpPr>
          <p:nvPr>
            <p:ph type="title"/>
          </p:nvPr>
        </p:nvSpPr>
        <p:spPr>
          <a:xfrm>
            <a:off x="1113200" y="1910350"/>
            <a:ext cx="7215600" cy="11808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000" b="1">
                <a:solidFill>
                  <a:srgbClr val="FFFFFF"/>
                </a:solidFill>
                <a:latin typeface="Roboto"/>
                <a:ea typeface="Roboto"/>
                <a:cs typeface="Roboto"/>
                <a:sym typeface="Roboto"/>
              </a:rPr>
              <a:t>Servers</a:t>
            </a:r>
            <a:r>
              <a:rPr lang="en" sz="3000">
                <a:solidFill>
                  <a:srgbClr val="FFFFFF"/>
                </a:solidFill>
                <a:latin typeface="Roboto Light"/>
                <a:ea typeface="Roboto Light"/>
                <a:cs typeface="Roboto Light"/>
                <a:sym typeface="Roboto Light"/>
              </a:rPr>
              <a:t> are computers that offer services to other computers.</a:t>
            </a: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15"/>
        <p:cNvGrpSpPr/>
        <p:nvPr/>
      </p:nvGrpSpPr>
      <p:grpSpPr>
        <a:xfrm>
          <a:off x="0" y="0"/>
          <a:ext cx="0" cy="0"/>
          <a:chOff x="0" y="0"/>
          <a:chExt cx="0" cy="0"/>
        </a:xfrm>
      </p:grpSpPr>
      <p:pic>
        <p:nvPicPr>
          <p:cNvPr id="4416" name="Google Shape;4416;p240"/>
          <p:cNvPicPr preferRelativeResize="0"/>
          <p:nvPr/>
        </p:nvPicPr>
        <p:blipFill>
          <a:blip r:embed="rId3">
            <a:alphaModFix/>
          </a:blip>
          <a:stretch>
            <a:fillRect/>
          </a:stretch>
        </p:blipFill>
        <p:spPr>
          <a:xfrm>
            <a:off x="0" y="0"/>
            <a:ext cx="9144000" cy="5143500"/>
          </a:xfrm>
          <a:prstGeom prst="rect">
            <a:avLst/>
          </a:prstGeom>
          <a:noFill/>
          <a:ln>
            <a:noFill/>
          </a:ln>
        </p:spPr>
      </p:pic>
      <p:sp>
        <p:nvSpPr>
          <p:cNvPr id="4417" name="Google Shape;4417;p2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Managing Services</a:t>
            </a:r>
            <a:endParaRPr/>
          </a:p>
        </p:txBody>
      </p:sp>
      <p:sp>
        <p:nvSpPr>
          <p:cNvPr id="4418" name="Google Shape;4418;p2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4419" name="Google Shape;4419;p24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420" name="Google Shape;4420;p240"/>
          <p:cNvSpPr txBox="1">
            <a:spLocks noGrp="1"/>
          </p:cNvSpPr>
          <p:nvPr>
            <p:ph type="subTitle" idx="1"/>
          </p:nvPr>
        </p:nvSpPr>
        <p:spPr>
          <a:xfrm>
            <a:off x="0" y="675975"/>
            <a:ext cx="5484300" cy="1911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t>A service is a function or capability that a machine makes available to another. </a:t>
            </a:r>
            <a:endParaRPr sz="2400"/>
          </a:p>
          <a:p>
            <a:pPr marL="0" lvl="0" indent="0" algn="l" rtl="0">
              <a:spcBef>
                <a:spcPts val="0"/>
              </a:spcBef>
              <a:spcAft>
                <a:spcPts val="0"/>
              </a:spcAft>
              <a:buNone/>
            </a:pPr>
            <a:endParaRPr sz="2400"/>
          </a:p>
          <a:p>
            <a:pPr marL="0" lvl="0" indent="0" algn="l" rtl="0">
              <a:spcBef>
                <a:spcPts val="0"/>
              </a:spcBef>
              <a:spcAft>
                <a:spcPts val="0"/>
              </a:spcAft>
              <a:buNone/>
            </a:pPr>
            <a:r>
              <a:rPr lang="en" sz="2400"/>
              <a:t>For example, file sharing services allow computers to send and receive data.</a:t>
            </a:r>
            <a:endParaRPr sz="2400"/>
          </a:p>
        </p:txBody>
      </p:sp>
      <p:cxnSp>
        <p:nvCxnSpPr>
          <p:cNvPr id="4421" name="Google Shape;4421;p240"/>
          <p:cNvCxnSpPr/>
          <p:nvPr/>
        </p:nvCxnSpPr>
        <p:spPr>
          <a:xfrm>
            <a:off x="274375" y="640080"/>
            <a:ext cx="48609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25"/>
        <p:cNvGrpSpPr/>
        <p:nvPr/>
      </p:nvGrpSpPr>
      <p:grpSpPr>
        <a:xfrm>
          <a:off x="0" y="0"/>
          <a:ext cx="0" cy="0"/>
          <a:chOff x="0" y="0"/>
          <a:chExt cx="0" cy="0"/>
        </a:xfrm>
      </p:grpSpPr>
      <p:sp>
        <p:nvSpPr>
          <p:cNvPr id="4426" name="Google Shape;4426;p2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Managing Services</a:t>
            </a:r>
            <a:endParaRPr>
              <a:solidFill>
                <a:schemeClr val="dk1"/>
              </a:solidFill>
            </a:endParaRPr>
          </a:p>
          <a:p>
            <a:pPr marL="0" lvl="0" indent="0" algn="l" rtl="0">
              <a:spcBef>
                <a:spcPts val="0"/>
              </a:spcBef>
              <a:spcAft>
                <a:spcPts val="0"/>
              </a:spcAft>
              <a:buNone/>
            </a:pPr>
            <a:endParaRPr/>
          </a:p>
        </p:txBody>
      </p:sp>
      <p:sp>
        <p:nvSpPr>
          <p:cNvPr id="4427" name="Google Shape;4427;p24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Some services, like Tripwire, are only run locally on the server and are not provided to other computers. These services are packages that can be installed and removed just like other programs.</a:t>
            </a:r>
            <a:endParaRPr/>
          </a:p>
        </p:txBody>
      </p:sp>
      <p:sp>
        <p:nvSpPr>
          <p:cNvPr id="4428" name="Google Shape;4428;p2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4429" name="Google Shape;4429;p24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tripwire.com</a:t>
            </a:r>
            <a:endParaRPr/>
          </a:p>
        </p:txBody>
      </p:sp>
      <p:pic>
        <p:nvPicPr>
          <p:cNvPr id="4430" name="Google Shape;4430;p241"/>
          <p:cNvPicPr preferRelativeResize="0"/>
          <p:nvPr/>
        </p:nvPicPr>
        <p:blipFill>
          <a:blip r:embed="rId4">
            <a:alphaModFix/>
          </a:blip>
          <a:stretch>
            <a:fillRect/>
          </a:stretch>
        </p:blipFill>
        <p:spPr>
          <a:xfrm>
            <a:off x="845199" y="1743900"/>
            <a:ext cx="7616423" cy="2974076"/>
          </a:xfrm>
          <a:prstGeom prst="rect">
            <a:avLst/>
          </a:prstGeom>
          <a:noFill/>
          <a:ln w="9525" cap="flat" cmpd="sng">
            <a:solidFill>
              <a:srgbClr val="999999"/>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34"/>
        <p:cNvGrpSpPr/>
        <p:nvPr/>
      </p:nvGrpSpPr>
      <p:grpSpPr>
        <a:xfrm>
          <a:off x="0" y="0"/>
          <a:ext cx="0" cy="0"/>
          <a:chOff x="0" y="0"/>
          <a:chExt cx="0" cy="0"/>
        </a:xfrm>
      </p:grpSpPr>
      <p:sp>
        <p:nvSpPr>
          <p:cNvPr id="4435" name="Google Shape;4435;p24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Services and Security</a:t>
            </a:r>
            <a:endParaRPr/>
          </a:p>
        </p:txBody>
      </p:sp>
      <p:sp>
        <p:nvSpPr>
          <p:cNvPr id="4436" name="Google Shape;4436;p242"/>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4437" name="Google Shape;4437;p24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438" name="Google Shape;4438;p2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9"/>
        <p:cNvGrpSpPr/>
        <p:nvPr/>
      </p:nvGrpSpPr>
      <p:grpSpPr>
        <a:xfrm>
          <a:off x="0" y="0"/>
          <a:ext cx="0" cy="0"/>
          <a:chOff x="0" y="0"/>
          <a:chExt cx="0" cy="0"/>
        </a:xfrm>
      </p:grpSpPr>
      <p:sp>
        <p:nvSpPr>
          <p:cNvPr id="4120" name="Google Shape;4120;p21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Access Controls</a:t>
            </a:r>
            <a:endParaRPr/>
          </a:p>
        </p:txBody>
      </p:sp>
      <p:sp>
        <p:nvSpPr>
          <p:cNvPr id="4121" name="Google Shape;4121;p21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122" name="Google Shape;4122;p2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42"/>
        <p:cNvGrpSpPr/>
        <p:nvPr/>
      </p:nvGrpSpPr>
      <p:grpSpPr>
        <a:xfrm>
          <a:off x="0" y="0"/>
          <a:ext cx="0" cy="0"/>
          <a:chOff x="0" y="0"/>
          <a:chExt cx="0" cy="0"/>
        </a:xfrm>
      </p:grpSpPr>
      <p:pic>
        <p:nvPicPr>
          <p:cNvPr id="4443" name="Google Shape;4443;p243"/>
          <p:cNvPicPr preferRelativeResize="0"/>
          <p:nvPr/>
        </p:nvPicPr>
        <p:blipFill>
          <a:blip r:embed="rId3">
            <a:alphaModFix/>
          </a:blip>
          <a:stretch>
            <a:fillRect/>
          </a:stretch>
        </p:blipFill>
        <p:spPr>
          <a:xfrm>
            <a:off x="12293" y="0"/>
            <a:ext cx="9144010" cy="5143500"/>
          </a:xfrm>
          <a:prstGeom prst="rect">
            <a:avLst/>
          </a:prstGeom>
          <a:noFill/>
          <a:ln>
            <a:noFill/>
          </a:ln>
        </p:spPr>
      </p:pic>
      <p:sp>
        <p:nvSpPr>
          <p:cNvPr id="4444" name="Google Shape;4444;p2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Services and Security</a:t>
            </a:r>
            <a:endParaRPr>
              <a:solidFill>
                <a:srgbClr val="FFFFFF"/>
              </a:solidFill>
            </a:endParaRPr>
          </a:p>
          <a:p>
            <a:pPr marL="0" lvl="0" indent="0" algn="l" rtl="0">
              <a:spcBef>
                <a:spcPts val="0"/>
              </a:spcBef>
              <a:spcAft>
                <a:spcPts val="0"/>
              </a:spcAft>
              <a:buClr>
                <a:schemeClr val="dk1"/>
              </a:buClr>
              <a:buSzPts val="1100"/>
              <a:buFont typeface="Arial"/>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4445" name="Google Shape;4445;p2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4446" name="Google Shape;4446;p24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447" name="Google Shape;4447;p243"/>
          <p:cNvSpPr txBox="1">
            <a:spLocks noGrp="1"/>
          </p:cNvSpPr>
          <p:nvPr>
            <p:ph type="subTitle" idx="1"/>
          </p:nvPr>
        </p:nvSpPr>
        <p:spPr>
          <a:xfrm>
            <a:off x="0" y="675975"/>
            <a:ext cx="4222500" cy="1560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Attackers can manipulate services into doing things that they are not designed to do.</a:t>
            </a:r>
            <a:endParaRPr>
              <a:solidFill>
                <a:srgbClr val="FFFFFF"/>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1"/>
        <p:cNvGrpSpPr/>
        <p:nvPr/>
      </p:nvGrpSpPr>
      <p:grpSpPr>
        <a:xfrm>
          <a:off x="0" y="0"/>
          <a:ext cx="0" cy="0"/>
          <a:chOff x="0" y="0"/>
          <a:chExt cx="0" cy="0"/>
        </a:xfrm>
      </p:grpSpPr>
      <p:sp>
        <p:nvSpPr>
          <p:cNvPr id="4452" name="Google Shape;4452;p2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Services and Security</a:t>
            </a:r>
            <a:endParaRPr/>
          </a:p>
        </p:txBody>
      </p:sp>
      <p:sp>
        <p:nvSpPr>
          <p:cNvPr id="4453" name="Google Shape;4453;p2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4454" name="Google Shape;4454;p24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samba.org</a:t>
            </a:r>
            <a:endParaRPr/>
          </a:p>
        </p:txBody>
      </p:sp>
      <p:sp>
        <p:nvSpPr>
          <p:cNvPr id="4455" name="Google Shape;4455;p244"/>
          <p:cNvSpPr txBox="1">
            <a:spLocks noGrp="1"/>
          </p:cNvSpPr>
          <p:nvPr>
            <p:ph type="subTitle" idx="1"/>
          </p:nvPr>
        </p:nvSpPr>
        <p:spPr>
          <a:xfrm>
            <a:off x="0" y="675975"/>
            <a:ext cx="8822100" cy="11121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For example: Samba (SMB), the file sharing protocol, allows users to view, download, and store files remotely.</a:t>
            </a:r>
            <a:endParaRPr/>
          </a:p>
          <a:p>
            <a:pPr marL="0" lvl="0" indent="0" algn="l" rtl="0">
              <a:spcBef>
                <a:spcPts val="0"/>
              </a:spcBef>
              <a:spcAft>
                <a:spcPts val="0"/>
              </a:spcAft>
              <a:buNone/>
            </a:pPr>
            <a:endParaRPr/>
          </a:p>
        </p:txBody>
      </p:sp>
      <p:pic>
        <p:nvPicPr>
          <p:cNvPr id="4456" name="Google Shape;4456;p244"/>
          <p:cNvPicPr preferRelativeResize="0"/>
          <p:nvPr/>
        </p:nvPicPr>
        <p:blipFill>
          <a:blip r:embed="rId4">
            <a:alphaModFix/>
          </a:blip>
          <a:stretch>
            <a:fillRect/>
          </a:stretch>
        </p:blipFill>
        <p:spPr>
          <a:xfrm>
            <a:off x="1090136" y="1459550"/>
            <a:ext cx="6963727" cy="3197449"/>
          </a:xfrm>
          <a:prstGeom prst="rect">
            <a:avLst/>
          </a:prstGeom>
          <a:noFill/>
          <a:ln w="9525" cap="flat" cmpd="sng">
            <a:solidFill>
              <a:srgbClr val="999999"/>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60"/>
        <p:cNvGrpSpPr/>
        <p:nvPr/>
      </p:nvGrpSpPr>
      <p:grpSpPr>
        <a:xfrm>
          <a:off x="0" y="0"/>
          <a:ext cx="0" cy="0"/>
          <a:chOff x="0" y="0"/>
          <a:chExt cx="0" cy="0"/>
        </a:xfrm>
      </p:grpSpPr>
      <p:sp>
        <p:nvSpPr>
          <p:cNvPr id="4461" name="Google Shape;4461;p2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Finding and Stopping SMB Demo</a:t>
            </a:r>
            <a:endParaRPr/>
          </a:p>
        </p:txBody>
      </p:sp>
      <p:sp>
        <p:nvSpPr>
          <p:cNvPr id="4462" name="Google Shape;4462;p245"/>
          <p:cNvSpPr txBox="1">
            <a:spLocks noGrp="1"/>
          </p:cNvSpPr>
          <p:nvPr>
            <p:ph type="subTitle" idx="1"/>
          </p:nvPr>
        </p:nvSpPr>
        <p:spPr>
          <a:xfrm>
            <a:off x="0" y="675975"/>
            <a:ext cx="4777200" cy="1806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If a malicious user is able to gain access to a shared folder, they can exfiltrate, alter, or delete sensitive files.</a:t>
            </a:r>
            <a:br>
              <a:rPr lang="en"/>
            </a:br>
            <a:endParaRPr/>
          </a:p>
          <a:p>
            <a:pPr marL="457200" lvl="0" indent="-317500" algn="l" rtl="0">
              <a:lnSpc>
                <a:spcPct val="115000"/>
              </a:lnSpc>
              <a:spcBef>
                <a:spcPts val="0"/>
              </a:spcBef>
              <a:spcAft>
                <a:spcPts val="0"/>
              </a:spcAft>
              <a:buSzPts val="1400"/>
              <a:buChar char="●"/>
            </a:pPr>
            <a:r>
              <a:rPr lang="en"/>
              <a:t>In this example, the server has already been compromised. </a:t>
            </a:r>
            <a:endParaRPr/>
          </a:p>
          <a:p>
            <a:pPr marL="0" lvl="0" indent="0" algn="l" rtl="0">
              <a:lnSpc>
                <a:spcPct val="115000"/>
              </a:lnSpc>
              <a:spcBef>
                <a:spcPts val="0"/>
              </a:spcBef>
              <a:spcAft>
                <a:spcPts val="0"/>
              </a:spcAft>
              <a:buNone/>
            </a:pPr>
            <a:endParaRPr/>
          </a:p>
          <a:p>
            <a:pPr marL="457200" lvl="0" indent="-317500" algn="l" rtl="0">
              <a:lnSpc>
                <a:spcPct val="115000"/>
              </a:lnSpc>
              <a:spcBef>
                <a:spcPts val="0"/>
              </a:spcBef>
              <a:spcAft>
                <a:spcPts val="0"/>
              </a:spcAft>
              <a:buSzPts val="1400"/>
              <a:buChar char="●"/>
            </a:pPr>
            <a:r>
              <a:rPr lang="en"/>
              <a:t>In the following demo, we will stop the SMB service, and then uninstall it from the system.</a:t>
            </a:r>
            <a:endParaRPr/>
          </a:p>
        </p:txBody>
      </p:sp>
      <p:sp>
        <p:nvSpPr>
          <p:cNvPr id="4463" name="Google Shape;4463;p2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4464" name="Google Shape;4464;p24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4465" name="Google Shape;4465;p245"/>
          <p:cNvPicPr preferRelativeResize="0"/>
          <p:nvPr/>
        </p:nvPicPr>
        <p:blipFill>
          <a:blip r:embed="rId3">
            <a:alphaModFix/>
          </a:blip>
          <a:stretch>
            <a:fillRect/>
          </a:stretch>
        </p:blipFill>
        <p:spPr>
          <a:xfrm>
            <a:off x="4530800" y="675975"/>
            <a:ext cx="3920755" cy="4151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69"/>
        <p:cNvGrpSpPr/>
        <p:nvPr/>
      </p:nvGrpSpPr>
      <p:grpSpPr>
        <a:xfrm>
          <a:off x="0" y="0"/>
          <a:ext cx="0" cy="0"/>
          <a:chOff x="0" y="0"/>
          <a:chExt cx="0" cy="0"/>
        </a:xfrm>
      </p:grpSpPr>
      <p:sp>
        <p:nvSpPr>
          <p:cNvPr id="4470" name="Google Shape;4470;p2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Finding and Stopping SMB Demo</a:t>
            </a:r>
            <a:endParaRPr/>
          </a:p>
        </p:txBody>
      </p:sp>
      <p:sp>
        <p:nvSpPr>
          <p:cNvPr id="4471" name="Google Shape;4471;p24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This will require the following steps:</a:t>
            </a:r>
            <a:endParaRPr/>
          </a:p>
        </p:txBody>
      </p:sp>
      <p:sp>
        <p:nvSpPr>
          <p:cNvPr id="4472" name="Google Shape;4472;p2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4473" name="Google Shape;4473;p24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474" name="Google Shape;4474;p246"/>
          <p:cNvSpPr txBox="1">
            <a:spLocks noGrp="1"/>
          </p:cNvSpPr>
          <p:nvPr>
            <p:ph type="subTitle" idx="3"/>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Listing all running services.</a:t>
            </a:r>
            <a:endParaRPr sz="1500"/>
          </a:p>
        </p:txBody>
      </p:sp>
      <p:sp>
        <p:nvSpPr>
          <p:cNvPr id="4475" name="Google Shape;4475;p246"/>
          <p:cNvSpPr txBox="1">
            <a:spLocks noGrp="1"/>
          </p:cNvSpPr>
          <p:nvPr>
            <p:ph type="subTitle" idx="4"/>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Identifying the Samba service in the list to confirm it's running, then stopping it.</a:t>
            </a:r>
            <a:endParaRPr sz="1500"/>
          </a:p>
        </p:txBody>
      </p:sp>
      <p:sp>
        <p:nvSpPr>
          <p:cNvPr id="4476" name="Google Shape;4476;p246"/>
          <p:cNvSpPr txBox="1">
            <a:spLocks noGrp="1"/>
          </p:cNvSpPr>
          <p:nvPr>
            <p:ph type="subTitle" idx="5"/>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Ensuring Samba doesn't start when the machine is started up.</a:t>
            </a:r>
            <a:endParaRPr sz="1500"/>
          </a:p>
        </p:txBody>
      </p:sp>
      <p:sp>
        <p:nvSpPr>
          <p:cNvPr id="4477" name="Google Shape;4477;p246"/>
          <p:cNvSpPr txBox="1">
            <a:spLocks noGrp="1"/>
          </p:cNvSpPr>
          <p:nvPr>
            <p:ph type="subTitle" idx="6"/>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Ensuring Samba is no longer running.</a:t>
            </a:r>
            <a:endParaRPr sz="1500"/>
          </a:p>
        </p:txBody>
      </p:sp>
      <p:sp>
        <p:nvSpPr>
          <p:cNvPr id="4478" name="Google Shape;4478;p246"/>
          <p:cNvSpPr txBox="1">
            <a:spLocks noGrp="1"/>
          </p:cNvSpPr>
          <p:nvPr>
            <p:ph type="subTitle" idx="7"/>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500"/>
              <a:t>Uninstalling the Samba service completely.</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82"/>
        <p:cNvGrpSpPr/>
        <p:nvPr/>
      </p:nvGrpSpPr>
      <p:grpSpPr>
        <a:xfrm>
          <a:off x="0" y="0"/>
          <a:ext cx="0" cy="0"/>
          <a:chOff x="0" y="0"/>
          <a:chExt cx="0" cy="0"/>
        </a:xfrm>
      </p:grpSpPr>
      <p:sp>
        <p:nvSpPr>
          <p:cNvPr id="4483" name="Google Shape;4483;p2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4484" name="Google Shape;4484;p2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485" name="Google Shape;4485;p247"/>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Finding and Stopping SMB Demo</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89"/>
        <p:cNvGrpSpPr/>
        <p:nvPr/>
      </p:nvGrpSpPr>
      <p:grpSpPr>
        <a:xfrm>
          <a:off x="0" y="0"/>
          <a:ext cx="0" cy="0"/>
          <a:chOff x="0" y="0"/>
          <a:chExt cx="0" cy="0"/>
        </a:xfrm>
      </p:grpSpPr>
      <p:sp>
        <p:nvSpPr>
          <p:cNvPr id="4490" name="Google Shape;4490;p2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4491" name="Google Shape;4491;p24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492" name="Google Shape;4492;p24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4493" name="Google Shape;4493;p248"/>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b="1"/>
              <a:t>Activity: </a:t>
            </a:r>
            <a:r>
              <a:rPr lang="en" sz="3000">
                <a:latin typeface="Roboto Light"/>
                <a:ea typeface="Roboto Light"/>
                <a:cs typeface="Roboto Light"/>
                <a:sym typeface="Roboto Light"/>
              </a:rPr>
              <a:t>Managing Services </a:t>
            </a:r>
            <a:endParaRPr sz="3000">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1600">
                <a:solidFill>
                  <a:schemeClr val="dk1"/>
                </a:solidFill>
              </a:rPr>
              <a:t>Your senior administrator wants you to audit the services being run by the server and shut down old and unused services. </a:t>
            </a:r>
            <a:endParaRPr sz="1600">
              <a:solidFill>
                <a:schemeClr val="dk1"/>
              </a:solidFill>
            </a:endParaRPr>
          </a:p>
          <a:p>
            <a:pPr marL="0" lvl="0" indent="0" algn="l" rtl="0">
              <a:lnSpc>
                <a:spcPct val="115000"/>
              </a:lnSpc>
              <a:spcBef>
                <a:spcPts val="1000"/>
              </a:spcBef>
              <a:spcAft>
                <a:spcPts val="0"/>
              </a:spcAft>
              <a:buNone/>
            </a:pPr>
            <a:endParaRPr sz="1600">
              <a:solidFill>
                <a:schemeClr val="dk1"/>
              </a:solidFill>
            </a:endParaRPr>
          </a:p>
          <a:p>
            <a:pPr marL="0" lvl="0" indent="0" algn="l" rtl="0">
              <a:lnSpc>
                <a:spcPct val="115000"/>
              </a:lnSpc>
              <a:spcBef>
                <a:spcPts val="1000"/>
              </a:spcBef>
              <a:spcAft>
                <a:spcPts val="0"/>
              </a:spcAft>
              <a:buNone/>
            </a:pPr>
            <a:endParaRPr sz="16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7"/>
        <p:cNvGrpSpPr/>
        <p:nvPr/>
      </p:nvGrpSpPr>
      <p:grpSpPr>
        <a:xfrm>
          <a:off x="0" y="0"/>
          <a:ext cx="0" cy="0"/>
          <a:chOff x="0" y="0"/>
          <a:chExt cx="0" cy="0"/>
        </a:xfrm>
      </p:grpSpPr>
      <p:sp>
        <p:nvSpPr>
          <p:cNvPr id="4498" name="Google Shape;4498;p249"/>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499" name="Google Shape;4499;p249"/>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03"/>
        <p:cNvGrpSpPr/>
        <p:nvPr/>
      </p:nvGrpSpPr>
      <p:grpSpPr>
        <a:xfrm>
          <a:off x="0" y="0"/>
          <a:ext cx="0" cy="0"/>
          <a:chOff x="0" y="0"/>
          <a:chExt cx="0" cy="0"/>
        </a:xfrm>
      </p:grpSpPr>
      <p:sp>
        <p:nvSpPr>
          <p:cNvPr id="4504" name="Google Shape;4504;p2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37</a:t>
            </a:fld>
            <a:endParaRPr>
              <a:solidFill>
                <a:srgbClr val="FFFFFF"/>
              </a:solidFill>
            </a:endParaRPr>
          </a:p>
        </p:txBody>
      </p:sp>
      <p:sp>
        <p:nvSpPr>
          <p:cNvPr id="4505" name="Google Shape;4505;p250"/>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Service Users</a:t>
            </a:r>
            <a:endParaRPr/>
          </a:p>
        </p:txBody>
      </p:sp>
      <p:sp>
        <p:nvSpPr>
          <p:cNvPr id="4506" name="Google Shape;4506;p250"/>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4507" name="Google Shape;4507;p25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11"/>
        <p:cNvGrpSpPr/>
        <p:nvPr/>
      </p:nvGrpSpPr>
      <p:grpSpPr>
        <a:xfrm>
          <a:off x="0" y="0"/>
          <a:ext cx="0" cy="0"/>
          <a:chOff x="0" y="0"/>
          <a:chExt cx="0" cy="0"/>
        </a:xfrm>
      </p:grpSpPr>
      <p:sp>
        <p:nvSpPr>
          <p:cNvPr id="4512" name="Google Shape;4512;p251"/>
          <p:cNvSpPr txBox="1">
            <a:spLocks noGrp="1"/>
          </p:cNvSpPr>
          <p:nvPr>
            <p:ph type="title"/>
          </p:nvPr>
        </p:nvSpPr>
        <p:spPr>
          <a:xfrm>
            <a:off x="2707350" y="1400425"/>
            <a:ext cx="5391300" cy="190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Roboto Light"/>
                <a:ea typeface="Roboto Light"/>
                <a:cs typeface="Roboto Light"/>
                <a:sym typeface="Roboto Light"/>
              </a:rPr>
              <a:t>Some services are not run by real users. They are run by specific </a:t>
            </a:r>
            <a:r>
              <a:rPr lang="en" sz="3000" b="1">
                <a:latin typeface="Roboto"/>
                <a:ea typeface="Roboto"/>
                <a:cs typeface="Roboto"/>
                <a:sym typeface="Roboto"/>
              </a:rPr>
              <a:t>service users</a:t>
            </a:r>
            <a:r>
              <a:rPr lang="en" sz="3000">
                <a:latin typeface="Roboto Light"/>
                <a:ea typeface="Roboto Light"/>
                <a:cs typeface="Roboto Light"/>
                <a:sym typeface="Roboto Light"/>
              </a:rPr>
              <a:t> that are dedicated to running their own specific service.  </a:t>
            </a:r>
            <a:endParaRPr sz="3000">
              <a:latin typeface="Roboto Light"/>
              <a:ea typeface="Roboto Light"/>
              <a:cs typeface="Roboto Light"/>
              <a:sym typeface="Roboto Light"/>
            </a:endParaRPr>
          </a:p>
        </p:txBody>
      </p:sp>
      <p:sp>
        <p:nvSpPr>
          <p:cNvPr id="4513" name="Google Shape;4513;p2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4514" name="Google Shape;4514;p25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4515" name="Google Shape;4515;p251"/>
          <p:cNvPicPr preferRelativeResize="0"/>
          <p:nvPr/>
        </p:nvPicPr>
        <p:blipFill>
          <a:blip r:embed="rId3">
            <a:alphaModFix/>
          </a:blip>
          <a:stretch>
            <a:fillRect/>
          </a:stretch>
        </p:blipFill>
        <p:spPr>
          <a:xfrm>
            <a:off x="1201375" y="1574425"/>
            <a:ext cx="1301699" cy="19044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19"/>
        <p:cNvGrpSpPr/>
        <p:nvPr/>
      </p:nvGrpSpPr>
      <p:grpSpPr>
        <a:xfrm>
          <a:off x="0" y="0"/>
          <a:ext cx="0" cy="0"/>
          <a:chOff x="0" y="0"/>
          <a:chExt cx="0" cy="0"/>
        </a:xfrm>
      </p:grpSpPr>
      <p:pic>
        <p:nvPicPr>
          <p:cNvPr id="4520" name="Google Shape;4520;p252"/>
          <p:cNvPicPr preferRelativeResize="0"/>
          <p:nvPr/>
        </p:nvPicPr>
        <p:blipFill>
          <a:blip r:embed="rId3">
            <a:alphaModFix/>
          </a:blip>
          <a:stretch>
            <a:fillRect/>
          </a:stretch>
        </p:blipFill>
        <p:spPr>
          <a:xfrm>
            <a:off x="0" y="0"/>
            <a:ext cx="9144000" cy="5143503"/>
          </a:xfrm>
          <a:prstGeom prst="rect">
            <a:avLst/>
          </a:prstGeom>
          <a:noFill/>
          <a:ln>
            <a:noFill/>
          </a:ln>
        </p:spPr>
      </p:pic>
      <p:sp>
        <p:nvSpPr>
          <p:cNvPr id="4521" name="Google Shape;4521;p2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Service Users</a:t>
            </a:r>
            <a:endParaRPr/>
          </a:p>
        </p:txBody>
      </p:sp>
      <p:sp>
        <p:nvSpPr>
          <p:cNvPr id="4522" name="Google Shape;4522;p2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4523" name="Google Shape;4523;p25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524" name="Google Shape;4524;p252"/>
          <p:cNvSpPr txBox="1">
            <a:spLocks noGrp="1"/>
          </p:cNvSpPr>
          <p:nvPr>
            <p:ph type="subTitle" idx="1"/>
          </p:nvPr>
        </p:nvSpPr>
        <p:spPr>
          <a:xfrm>
            <a:off x="0" y="675975"/>
            <a:ext cx="4547100" cy="2137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Typically, when you install a service with the package manager, a service user is automatically created and configured.</a:t>
            </a:r>
            <a:endParaRPr/>
          </a:p>
        </p:txBody>
      </p:sp>
      <p:cxnSp>
        <p:nvCxnSpPr>
          <p:cNvPr id="4525" name="Google Shape;4525;p252"/>
          <p:cNvCxnSpPr/>
          <p:nvPr/>
        </p:nvCxnSpPr>
        <p:spPr>
          <a:xfrm>
            <a:off x="274375" y="640080"/>
            <a:ext cx="3966900" cy="0"/>
          </a:xfrm>
          <a:prstGeom prst="straightConnector1">
            <a:avLst/>
          </a:prstGeom>
          <a:noFill/>
          <a:ln w="9525" cap="flat" cmpd="sng">
            <a:solidFill>
              <a:schemeClr val="dk2"/>
            </a:solidFill>
            <a:prstDash val="solid"/>
            <a:round/>
            <a:headEnd type="none" w="med" len="med"/>
            <a:tailEnd type="none" w="med" len="med"/>
          </a:ln>
        </p:spPr>
      </p:cxnSp>
      <p:sp>
        <p:nvSpPr>
          <p:cNvPr id="4526" name="Google Shape;4526;p252"/>
          <p:cNvSpPr/>
          <p:nvPr/>
        </p:nvSpPr>
        <p:spPr>
          <a:xfrm>
            <a:off x="428650" y="2255925"/>
            <a:ext cx="3116700" cy="2031000"/>
          </a:xfrm>
          <a:prstGeom prst="roundRect">
            <a:avLst>
              <a:gd name="adj" fmla="val 16667"/>
            </a:avLst>
          </a:prstGeom>
          <a:solidFill>
            <a:srgbClr val="AFCA54">
              <a:alpha val="68720"/>
            </a:srgbClr>
          </a:solidFill>
          <a:ln>
            <a:noFill/>
          </a:ln>
        </p:spPr>
        <p:txBody>
          <a:bodyPr spcFirstLastPara="1" wrap="square" lIns="182875" tIns="365750" rIns="182875" bIns="182875" anchor="ctr" anchorCtr="0">
            <a:noAutofit/>
          </a:bodyPr>
          <a:lstStyle/>
          <a:p>
            <a:pPr marL="0" lvl="0" indent="0" algn="l" rtl="0">
              <a:lnSpc>
                <a:spcPct val="115000"/>
              </a:lnSpc>
              <a:spcBef>
                <a:spcPts val="300"/>
              </a:spcBef>
              <a:spcAft>
                <a:spcPts val="1200"/>
              </a:spcAft>
              <a:buNone/>
            </a:pPr>
            <a:r>
              <a:rPr lang="en">
                <a:solidFill>
                  <a:schemeClr val="dk1"/>
                </a:solidFill>
                <a:latin typeface="Roboto"/>
                <a:ea typeface="Roboto"/>
                <a:cs typeface="Roboto"/>
                <a:sym typeface="Roboto"/>
              </a:rPr>
              <a:t>Running services under a dedicated user offers several security benefits. It makes it easier to start, stop, and manage the service, and control which files the permissions need to access.</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26"/>
        <p:cNvGrpSpPr/>
        <p:nvPr/>
      </p:nvGrpSpPr>
      <p:grpSpPr>
        <a:xfrm>
          <a:off x="0" y="0"/>
          <a:ext cx="0" cy="0"/>
          <a:chOff x="0" y="0"/>
          <a:chExt cx="0" cy="0"/>
        </a:xfrm>
      </p:grpSpPr>
      <p:pic>
        <p:nvPicPr>
          <p:cNvPr id="4127" name="Google Shape;4127;p217"/>
          <p:cNvPicPr preferRelativeResize="0"/>
          <p:nvPr/>
        </p:nvPicPr>
        <p:blipFill>
          <a:blip r:embed="rId3">
            <a:alphaModFix/>
          </a:blip>
          <a:stretch>
            <a:fillRect/>
          </a:stretch>
        </p:blipFill>
        <p:spPr>
          <a:xfrm>
            <a:off x="0" y="0"/>
            <a:ext cx="9144000" cy="5143505"/>
          </a:xfrm>
          <a:prstGeom prst="rect">
            <a:avLst/>
          </a:prstGeom>
          <a:noFill/>
          <a:ln>
            <a:noFill/>
          </a:ln>
        </p:spPr>
      </p:pic>
      <p:sp>
        <p:nvSpPr>
          <p:cNvPr id="4128" name="Google Shape;4128;p2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a:t>
            </a:fld>
            <a:endParaRPr sz="600">
              <a:solidFill>
                <a:srgbClr val="FFFFFF"/>
              </a:solidFill>
            </a:endParaRPr>
          </a:p>
        </p:txBody>
      </p:sp>
      <p:sp>
        <p:nvSpPr>
          <p:cNvPr id="4129" name="Google Shape;4129;p217"/>
          <p:cNvSpPr txBox="1">
            <a:spLocks noGrp="1"/>
          </p:cNvSpPr>
          <p:nvPr>
            <p:ph type="title"/>
          </p:nvPr>
        </p:nvSpPr>
        <p:spPr>
          <a:xfrm>
            <a:off x="3577400" y="1131625"/>
            <a:ext cx="5151600" cy="24879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endParaRPr sz="2000">
              <a:solidFill>
                <a:srgbClr val="FFF2CC"/>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r>
              <a:rPr lang="en" sz="2000">
                <a:solidFill>
                  <a:srgbClr val="FFF2CC"/>
                </a:solidFill>
                <a:latin typeface="Roboto Light"/>
                <a:ea typeface="Roboto Light"/>
                <a:cs typeface="Roboto Light"/>
                <a:sym typeface="Roboto Light"/>
              </a:rPr>
              <a:t>Like Google Docs, Linux has </a:t>
            </a:r>
            <a:r>
              <a:rPr lang="en" sz="2000" b="1">
                <a:solidFill>
                  <a:srgbClr val="FFF2CC"/>
                </a:solidFill>
                <a:latin typeface="Roboto"/>
                <a:ea typeface="Roboto"/>
                <a:cs typeface="Roboto"/>
                <a:sym typeface="Roboto"/>
              </a:rPr>
              <a:t>access controls</a:t>
            </a:r>
            <a:r>
              <a:rPr lang="en" sz="2000">
                <a:solidFill>
                  <a:srgbClr val="FFF2CC"/>
                </a:solidFill>
                <a:latin typeface="Roboto Light"/>
                <a:ea typeface="Roboto Light"/>
                <a:cs typeface="Roboto Light"/>
                <a:sym typeface="Roboto Light"/>
              </a:rPr>
              <a:t>, which grant permission to access documents and files on a host. </a:t>
            </a:r>
            <a:endParaRPr sz="2000">
              <a:solidFill>
                <a:srgbClr val="FFF2CC"/>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dk1"/>
              </a:buClr>
              <a:buSzPts val="1100"/>
              <a:buFont typeface="Arial"/>
              <a:buNone/>
            </a:pPr>
            <a:endParaRPr sz="2000">
              <a:solidFill>
                <a:srgbClr val="FFF2CC"/>
              </a:solidFill>
              <a:latin typeface="Roboto Light"/>
              <a:ea typeface="Roboto Light"/>
              <a:cs typeface="Roboto Light"/>
              <a:sym typeface="Roboto Light"/>
            </a:endParaRPr>
          </a:p>
          <a:p>
            <a:pPr marL="0" lvl="0" indent="0" algn="l" rtl="0">
              <a:lnSpc>
                <a:spcPct val="115000"/>
              </a:lnSpc>
              <a:spcBef>
                <a:spcPts val="0"/>
              </a:spcBef>
              <a:spcAft>
                <a:spcPts val="0"/>
              </a:spcAft>
              <a:buNone/>
            </a:pPr>
            <a:endParaRPr sz="2000">
              <a:solidFill>
                <a:srgbClr val="FFF2CC"/>
              </a:solidFill>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30"/>
        <p:cNvGrpSpPr/>
        <p:nvPr/>
      </p:nvGrpSpPr>
      <p:grpSpPr>
        <a:xfrm>
          <a:off x="0" y="0"/>
          <a:ext cx="0" cy="0"/>
          <a:chOff x="0" y="0"/>
          <a:chExt cx="0" cy="0"/>
        </a:xfrm>
      </p:grpSpPr>
      <p:sp>
        <p:nvSpPr>
          <p:cNvPr id="4531" name="Google Shape;4531;p253"/>
          <p:cNvSpPr txBox="1">
            <a:spLocks noGrp="1"/>
          </p:cNvSpPr>
          <p:nvPr>
            <p:ph type="title"/>
          </p:nvPr>
        </p:nvSpPr>
        <p:spPr>
          <a:xfrm>
            <a:off x="2544050" y="1545675"/>
            <a:ext cx="5770200" cy="24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A service user usually has a system </a:t>
            </a:r>
            <a:r>
              <a:rPr lang="en" sz="3000" b="1">
                <a:solidFill>
                  <a:schemeClr val="dk1"/>
                </a:solidFill>
              </a:rPr>
              <a:t>UID less than 1000</a:t>
            </a:r>
            <a:r>
              <a:rPr lang="en" sz="3000">
                <a:solidFill>
                  <a:schemeClr val="dk1"/>
                </a:solidFill>
                <a:latin typeface="Roboto Light"/>
                <a:ea typeface="Roboto Light"/>
                <a:cs typeface="Roboto Light"/>
                <a:sym typeface="Roboto Light"/>
              </a:rPr>
              <a:t> and cannot log in to use a shell.</a:t>
            </a:r>
            <a:endParaRPr sz="3000">
              <a:solidFill>
                <a:schemeClr val="dk1"/>
              </a:solidFill>
              <a:latin typeface="Roboto Light"/>
              <a:ea typeface="Roboto Light"/>
              <a:cs typeface="Roboto Light"/>
              <a:sym typeface="Roboto Light"/>
            </a:endParaRPr>
          </a:p>
          <a:p>
            <a:pPr marL="0" lvl="0" indent="0" algn="l" rtl="0">
              <a:spcBef>
                <a:spcPts val="0"/>
              </a:spcBef>
              <a:spcAft>
                <a:spcPts val="0"/>
              </a:spcAft>
              <a:buClr>
                <a:schemeClr val="dk1"/>
              </a:buClr>
              <a:buSzPts val="1100"/>
              <a:buFont typeface="Arial"/>
              <a:buNone/>
            </a:pPr>
            <a:endParaRPr sz="3000">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sz="3000">
              <a:solidFill>
                <a:schemeClr val="dk1"/>
              </a:solidFill>
              <a:latin typeface="Roboto Light"/>
              <a:ea typeface="Roboto Light"/>
              <a:cs typeface="Roboto Light"/>
              <a:sym typeface="Roboto Light"/>
            </a:endParaRPr>
          </a:p>
        </p:txBody>
      </p:sp>
      <p:sp>
        <p:nvSpPr>
          <p:cNvPr id="4532" name="Google Shape;4532;p2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4533" name="Google Shape;4533;p25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37"/>
        <p:cNvGrpSpPr/>
        <p:nvPr/>
      </p:nvGrpSpPr>
      <p:grpSpPr>
        <a:xfrm>
          <a:off x="0" y="0"/>
          <a:ext cx="0" cy="0"/>
          <a:chOff x="0" y="0"/>
          <a:chExt cx="0" cy="0"/>
        </a:xfrm>
      </p:grpSpPr>
      <p:sp>
        <p:nvSpPr>
          <p:cNvPr id="4538" name="Google Shape;4538;p2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Service Users</a:t>
            </a:r>
            <a:endParaRPr>
              <a:solidFill>
                <a:schemeClr val="dk1"/>
              </a:solidFill>
            </a:endParaRPr>
          </a:p>
          <a:p>
            <a:pPr marL="0" lvl="0" indent="0" algn="l" rtl="0">
              <a:spcBef>
                <a:spcPts val="0"/>
              </a:spcBef>
              <a:spcAft>
                <a:spcPts val="0"/>
              </a:spcAft>
              <a:buNone/>
            </a:pPr>
            <a:endParaRPr/>
          </a:p>
        </p:txBody>
      </p:sp>
      <p:sp>
        <p:nvSpPr>
          <p:cNvPr id="4539" name="Google Shape;4539;p2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4540" name="Google Shape;4540;p2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541" name="Google Shape;4541;p254"/>
          <p:cNvSpPr txBox="1">
            <a:spLocks noGrp="1"/>
          </p:cNvSpPr>
          <p:nvPr>
            <p:ph type="subTitle" idx="1"/>
          </p:nvPr>
        </p:nvSpPr>
        <p:spPr>
          <a:xfrm>
            <a:off x="0" y="675975"/>
            <a:ext cx="4374900" cy="2335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Since service users aren't humans who need to log into and interact with the machine, it's best practice to ensure that users cannot log into an interactive shell using a service username.</a:t>
            </a:r>
            <a:endParaRPr/>
          </a:p>
        </p:txBody>
      </p:sp>
      <p:pic>
        <p:nvPicPr>
          <p:cNvPr id="4542" name="Google Shape;4542;p254"/>
          <p:cNvPicPr preferRelativeResize="0"/>
          <p:nvPr/>
        </p:nvPicPr>
        <p:blipFill rotWithShape="1">
          <a:blip r:embed="rId3">
            <a:alphaModFix/>
          </a:blip>
          <a:srcRect/>
          <a:stretch/>
        </p:blipFill>
        <p:spPr>
          <a:xfrm>
            <a:off x="3845275" y="190500"/>
            <a:ext cx="4762500" cy="4762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46"/>
        <p:cNvGrpSpPr/>
        <p:nvPr/>
      </p:nvGrpSpPr>
      <p:grpSpPr>
        <a:xfrm>
          <a:off x="0" y="0"/>
          <a:ext cx="0" cy="0"/>
          <a:chOff x="0" y="0"/>
          <a:chExt cx="0" cy="0"/>
        </a:xfrm>
      </p:grpSpPr>
      <p:sp>
        <p:nvSpPr>
          <p:cNvPr id="4547" name="Google Shape;4547;p2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Scenario: Setting Up and Adding Service Users Demo</a:t>
            </a:r>
            <a:endParaRPr/>
          </a:p>
        </p:txBody>
      </p:sp>
      <p:sp>
        <p:nvSpPr>
          <p:cNvPr id="4548" name="Google Shape;4548;p255"/>
          <p:cNvSpPr txBox="1">
            <a:spLocks noGrp="1"/>
          </p:cNvSpPr>
          <p:nvPr>
            <p:ph type="subTitle" idx="1"/>
          </p:nvPr>
        </p:nvSpPr>
        <p:spPr>
          <a:xfrm>
            <a:off x="0" y="675975"/>
            <a:ext cx="6217500" cy="16866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Your senior administrator asked you to follow up on your uninstallation of unused services. You must now ensure the services’ corresponding users have also been removed from the system.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Previously, you disabled vsftpd, but its service user, ftp, still exists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549" name="Google Shape;4549;p2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4550" name="Google Shape;4550;p2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4551" name="Google Shape;4551;p255"/>
          <p:cNvPicPr preferRelativeResize="0"/>
          <p:nvPr/>
        </p:nvPicPr>
        <p:blipFill>
          <a:blip r:embed="rId3">
            <a:alphaModFix/>
          </a:blip>
          <a:stretch>
            <a:fillRect/>
          </a:stretch>
        </p:blipFill>
        <p:spPr>
          <a:xfrm>
            <a:off x="5274699" y="1356525"/>
            <a:ext cx="3394423" cy="340262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55"/>
        <p:cNvGrpSpPr/>
        <p:nvPr/>
      </p:nvGrpSpPr>
      <p:grpSpPr>
        <a:xfrm>
          <a:off x="0" y="0"/>
          <a:ext cx="0" cy="0"/>
          <a:chOff x="0" y="0"/>
          <a:chExt cx="0" cy="0"/>
        </a:xfrm>
      </p:grpSpPr>
      <p:sp>
        <p:nvSpPr>
          <p:cNvPr id="4556" name="Google Shape;4556;p2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Scenario: Setting Up and Adding Service Users Demo</a:t>
            </a:r>
            <a:endParaRPr>
              <a:solidFill>
                <a:schemeClr val="dk1"/>
              </a:solidFill>
            </a:endParaRPr>
          </a:p>
          <a:p>
            <a:pPr marL="0" lvl="0" indent="0" algn="l" rtl="0">
              <a:spcBef>
                <a:spcPts val="0"/>
              </a:spcBef>
              <a:spcAft>
                <a:spcPts val="0"/>
              </a:spcAft>
              <a:buNone/>
            </a:pPr>
            <a:endParaRPr/>
          </a:p>
        </p:txBody>
      </p:sp>
      <p:sp>
        <p:nvSpPr>
          <p:cNvPr id="4557" name="Google Shape;4557;p25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Your senior administrator also plans to install a security service called Splunk to collect and analyze logs for suspicious activity. Like Tripwire, Splunk makes it easier for admins and security personnel to detect and stop malicious behavior.</a:t>
            </a:r>
            <a:endParaRPr/>
          </a:p>
        </p:txBody>
      </p:sp>
      <p:sp>
        <p:nvSpPr>
          <p:cNvPr id="4558" name="Google Shape;4558;p2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4559" name="Google Shape;4559;p2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splunk.com</a:t>
            </a:r>
            <a:endParaRPr/>
          </a:p>
        </p:txBody>
      </p:sp>
      <p:pic>
        <p:nvPicPr>
          <p:cNvPr id="4560" name="Google Shape;4560;p256"/>
          <p:cNvPicPr preferRelativeResize="0"/>
          <p:nvPr/>
        </p:nvPicPr>
        <p:blipFill>
          <a:blip r:embed="rId4">
            <a:alphaModFix/>
          </a:blip>
          <a:stretch>
            <a:fillRect/>
          </a:stretch>
        </p:blipFill>
        <p:spPr>
          <a:xfrm>
            <a:off x="912200" y="1785025"/>
            <a:ext cx="7319599" cy="28993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64"/>
        <p:cNvGrpSpPr/>
        <p:nvPr/>
      </p:nvGrpSpPr>
      <p:grpSpPr>
        <a:xfrm>
          <a:off x="0" y="0"/>
          <a:ext cx="0" cy="0"/>
          <a:chOff x="0" y="0"/>
          <a:chExt cx="0" cy="0"/>
        </a:xfrm>
      </p:grpSpPr>
      <p:pic>
        <p:nvPicPr>
          <p:cNvPr id="4565" name="Google Shape;4565;p257"/>
          <p:cNvPicPr preferRelativeResize="0"/>
          <p:nvPr/>
        </p:nvPicPr>
        <p:blipFill>
          <a:blip r:embed="rId3">
            <a:alphaModFix/>
          </a:blip>
          <a:stretch>
            <a:fillRect/>
          </a:stretch>
        </p:blipFill>
        <p:spPr>
          <a:xfrm>
            <a:off x="12300" y="0"/>
            <a:ext cx="9144000" cy="5143503"/>
          </a:xfrm>
          <a:prstGeom prst="rect">
            <a:avLst/>
          </a:prstGeom>
          <a:noFill/>
          <a:ln>
            <a:noFill/>
          </a:ln>
        </p:spPr>
      </p:pic>
      <p:sp>
        <p:nvSpPr>
          <p:cNvPr id="4566" name="Google Shape;4566;p2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Scenario: Setting Up and Adding Service Users Demo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4567" name="Google Shape;4567;p257"/>
          <p:cNvSpPr txBox="1">
            <a:spLocks noGrp="1"/>
          </p:cNvSpPr>
          <p:nvPr>
            <p:ph type="subTitle" idx="1"/>
          </p:nvPr>
        </p:nvSpPr>
        <p:spPr>
          <a:xfrm>
            <a:off x="0" y="675975"/>
            <a:ext cx="5244900" cy="18564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Your senior administrator told you that they'll handle the installation and configuration themselves, but have requested that you create a service user that they can use later. </a:t>
            </a:r>
            <a:endParaRPr/>
          </a:p>
        </p:txBody>
      </p:sp>
      <p:sp>
        <p:nvSpPr>
          <p:cNvPr id="4568" name="Google Shape;4568;p2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4569" name="Google Shape;4569;p25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4570" name="Google Shape;4570;p257"/>
          <p:cNvCxnSpPr/>
          <p:nvPr/>
        </p:nvCxnSpPr>
        <p:spPr>
          <a:xfrm>
            <a:off x="274375" y="640080"/>
            <a:ext cx="58074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4"/>
        <p:cNvGrpSpPr/>
        <p:nvPr/>
      </p:nvGrpSpPr>
      <p:grpSpPr>
        <a:xfrm>
          <a:off x="0" y="0"/>
          <a:ext cx="0" cy="0"/>
          <a:chOff x="0" y="0"/>
          <a:chExt cx="0" cy="0"/>
        </a:xfrm>
      </p:grpSpPr>
      <p:sp>
        <p:nvSpPr>
          <p:cNvPr id="4575" name="Google Shape;4575;p2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Scenario: Setting Up and Adding Service Users Demo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4576" name="Google Shape;4576;p25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Completing this task will require the following steps: </a:t>
            </a:r>
            <a:endParaRPr/>
          </a:p>
        </p:txBody>
      </p:sp>
      <p:sp>
        <p:nvSpPr>
          <p:cNvPr id="4577" name="Google Shape;4577;p2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4578" name="Google Shape;4578;p25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579" name="Google Shape;4579;p258"/>
          <p:cNvSpPr txBox="1">
            <a:spLocks noGrp="1"/>
          </p:cNvSpPr>
          <p:nvPr>
            <p:ph type="subTitle" idx="3"/>
          </p:nvPr>
        </p:nvSpPr>
        <p:spPr>
          <a:xfrm>
            <a:off x="-12300" y="2135850"/>
            <a:ext cx="4298400" cy="2544600"/>
          </a:xfrm>
          <a:prstGeom prst="rect">
            <a:avLst/>
          </a:prstGeom>
        </p:spPr>
        <p:txBody>
          <a:bodyPr spcFirstLastPara="1" wrap="square" lIns="457200" tIns="0" rIns="457200" bIns="0" anchor="t" anchorCtr="0">
            <a:noAutofit/>
          </a:bodyPr>
          <a:lstStyle/>
          <a:p>
            <a:pPr marL="457200" lvl="0" indent="-381000" algn="l" rtl="0">
              <a:spcBef>
                <a:spcPts val="0"/>
              </a:spcBef>
              <a:spcAft>
                <a:spcPts val="0"/>
              </a:spcAft>
              <a:buSzPts val="2400"/>
              <a:buChar char="●"/>
            </a:pPr>
            <a:r>
              <a:rPr lang="en" sz="2400"/>
              <a:t>Deleting an old, unused service user with </a:t>
            </a:r>
            <a:r>
              <a:rPr lang="en" sz="2400" b="1">
                <a:latin typeface="Inconsolata"/>
                <a:ea typeface="Inconsolata"/>
                <a:cs typeface="Inconsolata"/>
                <a:sym typeface="Inconsolata"/>
              </a:rPr>
              <a:t>deluser/</a:t>
            </a:r>
            <a:r>
              <a:rPr lang="en" sz="2400"/>
              <a:t>.</a:t>
            </a:r>
            <a:endParaRPr sz="2400"/>
          </a:p>
        </p:txBody>
      </p:sp>
      <p:sp>
        <p:nvSpPr>
          <p:cNvPr id="4580" name="Google Shape;4580;p258"/>
          <p:cNvSpPr txBox="1">
            <a:spLocks noGrp="1"/>
          </p:cNvSpPr>
          <p:nvPr>
            <p:ph type="subTitle" idx="4"/>
          </p:nvPr>
        </p:nvSpPr>
        <p:spPr>
          <a:xfrm>
            <a:off x="1076325" y="142347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b="1"/>
              <a:t>Delete</a:t>
            </a:r>
            <a:endParaRPr sz="1800" b="1"/>
          </a:p>
        </p:txBody>
      </p:sp>
      <p:sp>
        <p:nvSpPr>
          <p:cNvPr id="4581" name="Google Shape;4581;p258"/>
          <p:cNvSpPr txBox="1">
            <a:spLocks noGrp="1"/>
          </p:cNvSpPr>
          <p:nvPr>
            <p:ph type="subTitle" idx="5"/>
          </p:nvPr>
        </p:nvSpPr>
        <p:spPr>
          <a:xfrm>
            <a:off x="4466800" y="2138100"/>
            <a:ext cx="4531200" cy="2544600"/>
          </a:xfrm>
          <a:prstGeom prst="rect">
            <a:avLst/>
          </a:prstGeom>
        </p:spPr>
        <p:txBody>
          <a:bodyPr spcFirstLastPara="1" wrap="square" lIns="457200" tIns="0" rIns="457200" bIns="0" anchor="t" anchorCtr="0">
            <a:noAutofit/>
          </a:bodyPr>
          <a:lstStyle/>
          <a:p>
            <a:pPr marL="457200" lvl="0" indent="-381000" algn="l" rtl="0">
              <a:spcBef>
                <a:spcPts val="0"/>
              </a:spcBef>
              <a:spcAft>
                <a:spcPts val="0"/>
              </a:spcAft>
              <a:buSzPts val="2400"/>
              <a:buChar char="●"/>
            </a:pPr>
            <a:r>
              <a:rPr lang="en" sz="2400"/>
              <a:t>Creating and validating a new service user with </a:t>
            </a:r>
            <a:r>
              <a:rPr lang="en" sz="2400" b="1">
                <a:latin typeface="Inconsolata"/>
                <a:ea typeface="Inconsolata"/>
                <a:cs typeface="Inconsolata"/>
                <a:sym typeface="Inconsolata"/>
              </a:rPr>
              <a:t>adduser</a:t>
            </a:r>
            <a:r>
              <a:rPr lang="en" sz="2400"/>
              <a:t>.</a:t>
            </a:r>
            <a:endParaRPr sz="2400"/>
          </a:p>
        </p:txBody>
      </p:sp>
      <p:sp>
        <p:nvSpPr>
          <p:cNvPr id="4582" name="Google Shape;4582;p258"/>
          <p:cNvSpPr txBox="1">
            <a:spLocks noGrp="1"/>
          </p:cNvSpPr>
          <p:nvPr>
            <p:ph type="subTitle" idx="6"/>
          </p:nvPr>
        </p:nvSpPr>
        <p:spPr>
          <a:xfrm>
            <a:off x="5555425" y="1425725"/>
            <a:ext cx="30576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b="1"/>
              <a:t>Create</a:t>
            </a:r>
            <a:endParaRPr sz="1800" b="1"/>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86"/>
        <p:cNvGrpSpPr/>
        <p:nvPr/>
      </p:nvGrpSpPr>
      <p:grpSpPr>
        <a:xfrm>
          <a:off x="0" y="0"/>
          <a:ext cx="0" cy="0"/>
          <a:chOff x="0" y="0"/>
          <a:chExt cx="0" cy="0"/>
        </a:xfrm>
      </p:grpSpPr>
      <p:sp>
        <p:nvSpPr>
          <p:cNvPr id="4587" name="Google Shape;4587;p2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4588" name="Google Shape;4588;p2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589" name="Google Shape;4589;p25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Clr>
                <a:schemeClr val="dk1"/>
              </a:buClr>
              <a:buSzPts val="1100"/>
              <a:buFont typeface="Arial"/>
              <a:buNone/>
            </a:pPr>
            <a:r>
              <a:rPr lang="en"/>
              <a:t>Setting up and Adding Service Users</a:t>
            </a:r>
            <a:endParaRPr/>
          </a:p>
          <a:p>
            <a:pPr marL="0" lvl="0" indent="0" algn="r" rtl="0">
              <a:spcBef>
                <a:spcPts val="0"/>
              </a:spcBef>
              <a:spcAft>
                <a:spcPts val="0"/>
              </a:spcAft>
              <a:buClr>
                <a:schemeClr val="dk1"/>
              </a:buClr>
              <a:buSzPts val="1100"/>
              <a:buFont typeface="Arial"/>
              <a:buNone/>
            </a:pPr>
            <a:endParaRPr/>
          </a:p>
          <a:p>
            <a:pPr marL="0" lvl="0" indent="0" algn="r" rtl="0">
              <a:spcBef>
                <a:spcPts val="0"/>
              </a:spcBef>
              <a:spcAft>
                <a:spcPts val="0"/>
              </a:spcAft>
              <a:buClr>
                <a:schemeClr val="dk1"/>
              </a:buClr>
              <a:buSzPts val="1100"/>
              <a:buFont typeface="Arial"/>
              <a:buNone/>
            </a:pPr>
            <a:endParaRPr/>
          </a:p>
          <a:p>
            <a:pPr marL="0" lvl="0" indent="0" algn="r"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93"/>
        <p:cNvGrpSpPr/>
        <p:nvPr/>
      </p:nvGrpSpPr>
      <p:grpSpPr>
        <a:xfrm>
          <a:off x="0" y="0"/>
          <a:ext cx="0" cy="0"/>
          <a:chOff x="0" y="0"/>
          <a:chExt cx="0" cy="0"/>
        </a:xfrm>
      </p:grpSpPr>
      <p:sp>
        <p:nvSpPr>
          <p:cNvPr id="4594" name="Google Shape;4594;p2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4595" name="Google Shape;4595;p2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596" name="Google Shape;4596;p260"/>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4597" name="Google Shape;4597;p260"/>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00000"/>
              </a:lnSpc>
              <a:spcBef>
                <a:spcPts val="0"/>
              </a:spcBef>
              <a:spcAft>
                <a:spcPts val="0"/>
              </a:spcAft>
              <a:buNone/>
            </a:pPr>
            <a:r>
              <a:rPr lang="en" sz="3000" b="1"/>
              <a:t>Activity:</a:t>
            </a:r>
            <a:r>
              <a:rPr lang="en" sz="3000">
                <a:latin typeface="Roboto Light"/>
                <a:ea typeface="Roboto Light"/>
                <a:cs typeface="Roboto Light"/>
                <a:sym typeface="Roboto Light"/>
              </a:rPr>
              <a:t> </a:t>
            </a:r>
            <a:r>
              <a:rPr lang="en" sz="3000">
                <a:solidFill>
                  <a:schemeClr val="dk1"/>
                </a:solidFill>
                <a:latin typeface="Roboto Light"/>
                <a:ea typeface="Roboto Light"/>
                <a:cs typeface="Roboto Light"/>
                <a:sym typeface="Roboto Light"/>
              </a:rPr>
              <a:t>Service Users</a:t>
            </a:r>
            <a:endParaRPr sz="3000">
              <a:solidFill>
                <a:schemeClr val="dk1"/>
              </a:solidFill>
              <a:latin typeface="Roboto Light"/>
              <a:ea typeface="Roboto Light"/>
              <a:cs typeface="Roboto Light"/>
              <a:sym typeface="Roboto Light"/>
            </a:endParaRPr>
          </a:p>
          <a:p>
            <a:pPr marL="0" lvl="0" indent="0" algn="l" rtl="0">
              <a:lnSpc>
                <a:spcPct val="115000"/>
              </a:lnSpc>
              <a:spcBef>
                <a:spcPts val="800"/>
              </a:spcBef>
              <a:spcAft>
                <a:spcPts val="0"/>
              </a:spcAft>
              <a:buClr>
                <a:schemeClr val="dk1"/>
              </a:buClr>
              <a:buSzPts val="1100"/>
              <a:buFont typeface="Arial"/>
              <a:buNone/>
            </a:pPr>
            <a:r>
              <a:rPr lang="en" sz="1500">
                <a:solidFill>
                  <a:schemeClr val="dk1"/>
                </a:solidFill>
              </a:rPr>
              <a:t>Your senior administrator would like you to remove any old service users from the system and create a new user dedicated to running Tripwire.</a:t>
            </a:r>
            <a:endParaRPr sz="1500">
              <a:solidFill>
                <a:schemeClr val="dk1"/>
              </a:solidFill>
            </a:endParaRPr>
          </a:p>
          <a:p>
            <a:pPr marL="457200" lvl="0" indent="-323850" algn="l" rtl="0">
              <a:lnSpc>
                <a:spcPct val="115000"/>
              </a:lnSpc>
              <a:spcBef>
                <a:spcPts val="1000"/>
              </a:spcBef>
              <a:spcAft>
                <a:spcPts val="0"/>
              </a:spcAft>
              <a:buClr>
                <a:schemeClr val="dk1"/>
              </a:buClr>
              <a:buSzPts val="1500"/>
              <a:buChar char="●"/>
            </a:pPr>
            <a:r>
              <a:rPr lang="en" sz="1500">
                <a:solidFill>
                  <a:schemeClr val="dk1"/>
                </a:solidFill>
              </a:rPr>
              <a:t>Use </a:t>
            </a:r>
            <a:r>
              <a:rPr lang="en" sz="1500" b="1">
                <a:solidFill>
                  <a:schemeClr val="dk1"/>
                </a:solidFill>
                <a:latin typeface="Inconsolata"/>
                <a:ea typeface="Inconsolata"/>
                <a:cs typeface="Inconsolata"/>
                <a:sym typeface="Inconsolata"/>
              </a:rPr>
              <a:t>adduser</a:t>
            </a:r>
            <a:r>
              <a:rPr lang="en" sz="1500">
                <a:solidFill>
                  <a:schemeClr val="dk1"/>
                </a:solidFill>
              </a:rPr>
              <a:t> and </a:t>
            </a:r>
            <a:r>
              <a:rPr lang="en" sz="1500" b="1">
                <a:solidFill>
                  <a:schemeClr val="dk1"/>
                </a:solidFill>
                <a:latin typeface="Inconsolata"/>
                <a:ea typeface="Inconsolata"/>
                <a:cs typeface="Inconsolata"/>
                <a:sym typeface="Inconsolata"/>
              </a:rPr>
              <a:t>deluser</a:t>
            </a:r>
            <a:r>
              <a:rPr lang="en" sz="1500">
                <a:solidFill>
                  <a:schemeClr val="dk1"/>
                </a:solidFill>
              </a:rPr>
              <a:t> with the correct flags to clean up the system and create this new Tripwire user.</a:t>
            </a:r>
            <a:endParaRPr sz="1500">
              <a:solidFill>
                <a:schemeClr val="dk1"/>
              </a:solidFill>
            </a:endParaRPr>
          </a:p>
          <a:p>
            <a:pPr marL="457200" lvl="0" indent="-323850" algn="l" rtl="0">
              <a:lnSpc>
                <a:spcPct val="115000"/>
              </a:lnSpc>
              <a:spcBef>
                <a:spcPts val="1000"/>
              </a:spcBef>
              <a:spcAft>
                <a:spcPts val="0"/>
              </a:spcAft>
              <a:buClr>
                <a:schemeClr val="dk1"/>
              </a:buClr>
              <a:buSzPts val="1500"/>
              <a:buChar char="●"/>
            </a:pPr>
            <a:r>
              <a:rPr lang="en" sz="1500">
                <a:solidFill>
                  <a:schemeClr val="dk1"/>
                </a:solidFill>
              </a:rPr>
              <a:t>Tripwire can only be run as</a:t>
            </a:r>
            <a:r>
              <a:rPr lang="en" sz="1500"/>
              <a:t> </a:t>
            </a:r>
            <a:r>
              <a:rPr lang="en" sz="1500" b="1">
                <a:latin typeface="Inconsolata"/>
                <a:ea typeface="Inconsolata"/>
                <a:cs typeface="Inconsolata"/>
                <a:sym typeface="Inconsolata"/>
              </a:rPr>
              <a:t>root</a:t>
            </a:r>
            <a:r>
              <a:rPr lang="en" sz="1500"/>
              <a:t> , so you must add a line to the </a:t>
            </a:r>
            <a:r>
              <a:rPr lang="en" sz="1500" b="1">
                <a:latin typeface="Inconsolata"/>
                <a:ea typeface="Inconsolata"/>
                <a:cs typeface="Inconsolata"/>
                <a:sym typeface="Inconsolata"/>
              </a:rPr>
              <a:t>sudoers</a:t>
            </a:r>
            <a:r>
              <a:rPr lang="en" sz="1500"/>
              <a:t> fil</a:t>
            </a:r>
            <a:r>
              <a:rPr lang="en" sz="1500">
                <a:solidFill>
                  <a:schemeClr val="dk1"/>
                </a:solidFill>
              </a:rPr>
              <a:t>e to allow this.</a:t>
            </a:r>
            <a:endParaRPr sz="1500">
              <a:latin typeface="Roboto Light"/>
              <a:ea typeface="Roboto Light"/>
              <a:cs typeface="Roboto Light"/>
              <a:sym typeface="Roboto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01"/>
        <p:cNvGrpSpPr/>
        <p:nvPr/>
      </p:nvGrpSpPr>
      <p:grpSpPr>
        <a:xfrm>
          <a:off x="0" y="0"/>
          <a:ext cx="0" cy="0"/>
          <a:chOff x="0" y="0"/>
          <a:chExt cx="0" cy="0"/>
        </a:xfrm>
      </p:grpSpPr>
      <p:sp>
        <p:nvSpPr>
          <p:cNvPr id="4602" name="Google Shape;4602;p261"/>
          <p:cNvSpPr txBox="1">
            <a:spLocks noGrp="1"/>
          </p:cNvSpPr>
          <p:nvPr>
            <p:ph type="subTitle" idx="1"/>
          </p:nvPr>
        </p:nvSpPr>
        <p:spPr>
          <a:xfrm>
            <a:off x="-16400" y="6555533"/>
            <a:ext cx="10629300" cy="3024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603" name="Google Shape;4603;p261"/>
          <p:cNvSpPr txBox="1">
            <a:spLocks noGrp="1"/>
          </p:cNvSpPr>
          <p:nvPr>
            <p:ph type="sldNum" idx="12"/>
          </p:nvPr>
        </p:nvSpPr>
        <p:spPr>
          <a:xfrm>
            <a:off x="11476879" y="6601587"/>
            <a:ext cx="349200" cy="1407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07"/>
        <p:cNvGrpSpPr/>
        <p:nvPr/>
      </p:nvGrpSpPr>
      <p:grpSpPr>
        <a:xfrm>
          <a:off x="0" y="0"/>
          <a:ext cx="0" cy="0"/>
          <a:chOff x="0" y="0"/>
          <a:chExt cx="0" cy="0"/>
        </a:xfrm>
      </p:grpSpPr>
      <p:pic>
        <p:nvPicPr>
          <p:cNvPr id="4608" name="Google Shape;4608;p262"/>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4609" name="Google Shape;4609;p2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Homework</a:t>
            </a:r>
            <a:endParaRPr/>
          </a:p>
        </p:txBody>
      </p:sp>
      <p:sp>
        <p:nvSpPr>
          <p:cNvPr id="4610" name="Google Shape;4610;p262"/>
          <p:cNvSpPr txBox="1">
            <a:spLocks noGrp="1"/>
          </p:cNvSpPr>
          <p:nvPr>
            <p:ph type="subTitle" idx="1"/>
          </p:nvPr>
        </p:nvSpPr>
        <p:spPr>
          <a:xfrm>
            <a:off x="0" y="675975"/>
            <a:ext cx="4295700" cy="22179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In this week’s homework, you will practice all the hardening steps we learned this week, this time on a new system.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You will also run a few new tools: </a:t>
            </a:r>
            <a:r>
              <a:rPr lang="en" b="1">
                <a:latin typeface="Inconsolata"/>
                <a:ea typeface="Inconsolata"/>
                <a:cs typeface="Inconsolata"/>
                <a:sym typeface="Inconsolata"/>
              </a:rPr>
              <a:t>chkrootkit</a:t>
            </a:r>
            <a:r>
              <a:rPr lang="en"/>
              <a:t> and </a:t>
            </a:r>
            <a:r>
              <a:rPr lang="en" b="1">
                <a:latin typeface="Inconsolata"/>
                <a:ea typeface="Inconsolata"/>
                <a:cs typeface="Inconsolata"/>
                <a:sym typeface="Inconsolata"/>
              </a:rPr>
              <a:t>lynis</a:t>
            </a:r>
            <a:r>
              <a:rPr lang="en"/>
              <a:t>.</a:t>
            </a:r>
            <a:endParaRPr/>
          </a:p>
        </p:txBody>
      </p:sp>
      <p:sp>
        <p:nvSpPr>
          <p:cNvPr id="4611" name="Google Shape;4611;p2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4612" name="Google Shape;4612;p2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33"/>
        <p:cNvGrpSpPr/>
        <p:nvPr/>
      </p:nvGrpSpPr>
      <p:grpSpPr>
        <a:xfrm>
          <a:off x="0" y="0"/>
          <a:ext cx="0" cy="0"/>
          <a:chOff x="0" y="0"/>
          <a:chExt cx="0" cy="0"/>
        </a:xfrm>
      </p:grpSpPr>
      <p:sp>
        <p:nvSpPr>
          <p:cNvPr id="4134" name="Google Shape;4134;p2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Managing Access Controls in Linux</a:t>
            </a:r>
            <a:endParaRPr/>
          </a:p>
        </p:txBody>
      </p:sp>
      <p:sp>
        <p:nvSpPr>
          <p:cNvPr id="4135" name="Google Shape;4135;p21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136" name="Google Shape;4136;p218"/>
          <p:cNvSpPr txBox="1">
            <a:spLocks noGrp="1"/>
          </p:cNvSpPr>
          <p:nvPr>
            <p:ph type="body" idx="3"/>
          </p:nvPr>
        </p:nvSpPr>
        <p:spPr>
          <a:xfrm>
            <a:off x="0" y="1136332"/>
            <a:ext cx="9144000" cy="364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dirty="0"/>
              <a:t>Linux categorizes files, programs, and directories as </a:t>
            </a:r>
            <a:r>
              <a:rPr lang="en" sz="1800" b="1" dirty="0"/>
              <a:t>items</a:t>
            </a:r>
            <a:r>
              <a:rPr lang="en" sz="1800" dirty="0"/>
              <a:t>.</a:t>
            </a:r>
            <a:endParaRPr sz="1800" dirty="0"/>
          </a:p>
          <a:p>
            <a:pPr marL="0" lvl="0" indent="0" algn="l" rtl="0">
              <a:spcBef>
                <a:spcPts val="800"/>
              </a:spcBef>
              <a:spcAft>
                <a:spcPts val="0"/>
              </a:spcAft>
              <a:buNone/>
            </a:pPr>
            <a:endParaRPr sz="1800" dirty="0"/>
          </a:p>
          <a:p>
            <a:pPr marL="0" lvl="0" indent="0" algn="l" rtl="0">
              <a:spcBef>
                <a:spcPts val="800"/>
              </a:spcBef>
              <a:spcAft>
                <a:spcPts val="800"/>
              </a:spcAft>
              <a:buNone/>
            </a:pPr>
            <a:r>
              <a:rPr lang="en" sz="1800" dirty="0"/>
              <a:t>  </a:t>
            </a:r>
            <a:endParaRPr sz="1800" dirty="0"/>
          </a:p>
        </p:txBody>
      </p:sp>
      <p:sp>
        <p:nvSpPr>
          <p:cNvPr id="4137" name="Google Shape;4137;p2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4138" name="Google Shape;4138;p218"/>
          <p:cNvSpPr/>
          <p:nvPr/>
        </p:nvSpPr>
        <p:spPr>
          <a:xfrm>
            <a:off x="4072788" y="1916175"/>
            <a:ext cx="998400" cy="443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Item</a:t>
            </a:r>
            <a:endParaRPr sz="1800" b="1">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6"/>
        <p:cNvGrpSpPr/>
        <p:nvPr/>
      </p:nvGrpSpPr>
      <p:grpSpPr>
        <a:xfrm>
          <a:off x="0" y="0"/>
          <a:ext cx="0" cy="0"/>
          <a:chOff x="0" y="0"/>
          <a:chExt cx="0" cy="0"/>
        </a:xfrm>
      </p:grpSpPr>
      <p:sp>
        <p:nvSpPr>
          <p:cNvPr id="4617" name="Google Shape;4617;p263"/>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4618" name="Google Shape;4618;p263"/>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4619" name="Google Shape;4619;p2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620" name="Google Shape;4620;p2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2"/>
        <p:cNvGrpSpPr/>
        <p:nvPr/>
      </p:nvGrpSpPr>
      <p:grpSpPr>
        <a:xfrm>
          <a:off x="0" y="0"/>
          <a:ext cx="0" cy="0"/>
          <a:chOff x="0" y="0"/>
          <a:chExt cx="0" cy="0"/>
        </a:xfrm>
      </p:grpSpPr>
      <p:sp>
        <p:nvSpPr>
          <p:cNvPr id="4143" name="Google Shape;4143;p2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Managing Access Controls in Linux</a:t>
            </a:r>
            <a:endParaRPr>
              <a:solidFill>
                <a:schemeClr val="dk1"/>
              </a:solidFill>
            </a:endParaRPr>
          </a:p>
          <a:p>
            <a:pPr marL="0" lvl="0" indent="0" algn="l" rtl="0">
              <a:spcBef>
                <a:spcPts val="0"/>
              </a:spcBef>
              <a:spcAft>
                <a:spcPts val="0"/>
              </a:spcAft>
              <a:buNone/>
            </a:pPr>
            <a:endParaRPr/>
          </a:p>
        </p:txBody>
      </p:sp>
      <p:sp>
        <p:nvSpPr>
          <p:cNvPr id="4144" name="Google Shape;4144;p21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145" name="Google Shape;4145;p219"/>
          <p:cNvSpPr txBox="1">
            <a:spLocks noGrp="1"/>
          </p:cNvSpPr>
          <p:nvPr>
            <p:ph type="body" idx="3"/>
          </p:nvPr>
        </p:nvSpPr>
        <p:spPr>
          <a:xfrm>
            <a:off x="0" y="1008582"/>
            <a:ext cx="9144000" cy="364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dirty="0"/>
              <a:t>Each item has privileges set for the </a:t>
            </a:r>
            <a:r>
              <a:rPr lang="en" sz="1800" i="1" dirty="0"/>
              <a:t>owner</a:t>
            </a:r>
            <a:r>
              <a:rPr lang="en" sz="1800" dirty="0"/>
              <a:t> of the item, the </a:t>
            </a:r>
            <a:r>
              <a:rPr lang="en" sz="1800" i="1" dirty="0"/>
              <a:t>group</a:t>
            </a:r>
            <a:r>
              <a:rPr lang="en" sz="1800" dirty="0"/>
              <a:t> associated with the item, and </a:t>
            </a:r>
            <a:r>
              <a:rPr lang="en" sz="1800" i="1" dirty="0"/>
              <a:t>others</a:t>
            </a:r>
            <a:r>
              <a:rPr lang="en" sz="1800" dirty="0"/>
              <a:t>.</a:t>
            </a:r>
            <a:endParaRPr sz="1800" dirty="0"/>
          </a:p>
          <a:p>
            <a:pPr marL="0" lvl="0" indent="0" algn="l" rtl="0">
              <a:spcBef>
                <a:spcPts val="800"/>
              </a:spcBef>
              <a:spcAft>
                <a:spcPts val="0"/>
              </a:spcAft>
              <a:buNone/>
            </a:pPr>
            <a:endParaRPr sz="1800" dirty="0"/>
          </a:p>
          <a:p>
            <a:pPr marL="0" lvl="0" indent="0" algn="l" rtl="0">
              <a:spcBef>
                <a:spcPts val="800"/>
              </a:spcBef>
              <a:spcAft>
                <a:spcPts val="800"/>
              </a:spcAft>
              <a:buNone/>
            </a:pPr>
            <a:r>
              <a:rPr lang="en" sz="1800" dirty="0"/>
              <a:t>  </a:t>
            </a:r>
            <a:endParaRPr sz="1800" dirty="0"/>
          </a:p>
        </p:txBody>
      </p:sp>
      <p:sp>
        <p:nvSpPr>
          <p:cNvPr id="4146" name="Google Shape;4146;p2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4147" name="Google Shape;4147;p219"/>
          <p:cNvSpPr/>
          <p:nvPr/>
        </p:nvSpPr>
        <p:spPr>
          <a:xfrm>
            <a:off x="4072788" y="1916175"/>
            <a:ext cx="998400" cy="443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Item</a:t>
            </a:r>
            <a:endParaRPr sz="1800" b="1">
              <a:latin typeface="Roboto"/>
              <a:ea typeface="Roboto"/>
              <a:cs typeface="Roboto"/>
              <a:sym typeface="Roboto"/>
            </a:endParaRPr>
          </a:p>
        </p:txBody>
      </p:sp>
      <p:sp>
        <p:nvSpPr>
          <p:cNvPr id="4148" name="Google Shape;4148;p219"/>
          <p:cNvSpPr/>
          <p:nvPr/>
        </p:nvSpPr>
        <p:spPr>
          <a:xfrm>
            <a:off x="1319488" y="2616825"/>
            <a:ext cx="998400" cy="4437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Owner</a:t>
            </a:r>
            <a:endParaRPr sz="1800" b="1">
              <a:latin typeface="Roboto"/>
              <a:ea typeface="Roboto"/>
              <a:cs typeface="Roboto"/>
              <a:sym typeface="Roboto"/>
            </a:endParaRPr>
          </a:p>
        </p:txBody>
      </p:sp>
      <p:sp>
        <p:nvSpPr>
          <p:cNvPr id="4149" name="Google Shape;4149;p219"/>
          <p:cNvSpPr/>
          <p:nvPr/>
        </p:nvSpPr>
        <p:spPr>
          <a:xfrm>
            <a:off x="4072788" y="2616825"/>
            <a:ext cx="998400" cy="4437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Group</a:t>
            </a:r>
            <a:endParaRPr sz="1800" b="1">
              <a:latin typeface="Roboto"/>
              <a:ea typeface="Roboto"/>
              <a:cs typeface="Roboto"/>
              <a:sym typeface="Roboto"/>
            </a:endParaRPr>
          </a:p>
        </p:txBody>
      </p:sp>
      <p:sp>
        <p:nvSpPr>
          <p:cNvPr id="4150" name="Google Shape;4150;p219"/>
          <p:cNvSpPr/>
          <p:nvPr/>
        </p:nvSpPr>
        <p:spPr>
          <a:xfrm>
            <a:off x="6826100" y="2616825"/>
            <a:ext cx="998400" cy="4437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Other</a:t>
            </a:r>
            <a:endParaRPr sz="1800" b="1">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54"/>
        <p:cNvGrpSpPr/>
        <p:nvPr/>
      </p:nvGrpSpPr>
      <p:grpSpPr>
        <a:xfrm>
          <a:off x="0" y="0"/>
          <a:ext cx="0" cy="0"/>
          <a:chOff x="0" y="0"/>
          <a:chExt cx="0" cy="0"/>
        </a:xfrm>
      </p:grpSpPr>
      <p:sp>
        <p:nvSpPr>
          <p:cNvPr id="4155" name="Google Shape;4155;p2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Managing Access Controls in Linux</a:t>
            </a:r>
            <a:endParaRPr>
              <a:solidFill>
                <a:schemeClr val="dk1"/>
              </a:solidFill>
            </a:endParaRPr>
          </a:p>
          <a:p>
            <a:pPr marL="0" lvl="0" indent="0" algn="l" rtl="0">
              <a:spcBef>
                <a:spcPts val="0"/>
              </a:spcBef>
              <a:spcAft>
                <a:spcPts val="0"/>
              </a:spcAft>
              <a:buNone/>
            </a:pPr>
            <a:endParaRPr/>
          </a:p>
        </p:txBody>
      </p:sp>
      <p:sp>
        <p:nvSpPr>
          <p:cNvPr id="4156" name="Google Shape;4156;p22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157" name="Google Shape;4157;p220"/>
          <p:cNvSpPr txBox="1">
            <a:spLocks noGrp="1"/>
          </p:cNvSpPr>
          <p:nvPr>
            <p:ph type="body" idx="3"/>
          </p:nvPr>
        </p:nvSpPr>
        <p:spPr>
          <a:xfrm>
            <a:off x="0" y="954794"/>
            <a:ext cx="9144000" cy="364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dirty="0"/>
              <a:t>Each item has privileges set for the </a:t>
            </a:r>
            <a:r>
              <a:rPr lang="en" sz="1800" i="1" dirty="0"/>
              <a:t>owner</a:t>
            </a:r>
            <a:r>
              <a:rPr lang="en" sz="1800" dirty="0"/>
              <a:t> of the item, the </a:t>
            </a:r>
            <a:r>
              <a:rPr lang="en" sz="1800" i="1" dirty="0"/>
              <a:t>group</a:t>
            </a:r>
            <a:r>
              <a:rPr lang="en" sz="1800" dirty="0"/>
              <a:t> associated with the item, and </a:t>
            </a:r>
            <a:r>
              <a:rPr lang="en" sz="1800" i="1" dirty="0"/>
              <a:t>others</a:t>
            </a:r>
            <a:r>
              <a:rPr lang="en" sz="1800" dirty="0"/>
              <a:t>.</a:t>
            </a:r>
            <a:endParaRPr sz="1800" dirty="0"/>
          </a:p>
          <a:p>
            <a:pPr marL="0" lvl="0" indent="0" algn="l" rtl="0">
              <a:spcBef>
                <a:spcPts val="800"/>
              </a:spcBef>
              <a:spcAft>
                <a:spcPts val="0"/>
              </a:spcAft>
              <a:buNone/>
            </a:pPr>
            <a:endParaRPr sz="1800" dirty="0"/>
          </a:p>
          <a:p>
            <a:pPr marL="0" lvl="0" indent="0" algn="l" rtl="0">
              <a:spcBef>
                <a:spcPts val="800"/>
              </a:spcBef>
              <a:spcAft>
                <a:spcPts val="800"/>
              </a:spcAft>
              <a:buNone/>
            </a:pPr>
            <a:r>
              <a:rPr lang="en" sz="1800" dirty="0"/>
              <a:t>  </a:t>
            </a:r>
            <a:endParaRPr sz="1800" dirty="0"/>
          </a:p>
        </p:txBody>
      </p:sp>
      <p:sp>
        <p:nvSpPr>
          <p:cNvPr id="4158" name="Google Shape;4158;p220"/>
          <p:cNvSpPr txBox="1"/>
          <p:nvPr/>
        </p:nvSpPr>
        <p:spPr>
          <a:xfrm>
            <a:off x="598450" y="3235275"/>
            <a:ext cx="2440500" cy="13608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lnSpc>
                <a:spcPct val="115000"/>
              </a:lnSpc>
              <a:spcBef>
                <a:spcPts val="0"/>
              </a:spcBef>
              <a:spcAft>
                <a:spcPts val="0"/>
              </a:spcAft>
              <a:buNone/>
            </a:pPr>
            <a:r>
              <a:rPr lang="en">
                <a:latin typeface="Roboto"/>
                <a:ea typeface="Roboto"/>
                <a:cs typeface="Roboto"/>
                <a:sym typeface="Roboto"/>
              </a:rPr>
              <a:t>Typically the user who created the item. </a:t>
            </a:r>
            <a:endParaRPr>
              <a:latin typeface="Roboto"/>
              <a:ea typeface="Roboto"/>
              <a:cs typeface="Roboto"/>
              <a:sym typeface="Roboto"/>
            </a:endParaRPr>
          </a:p>
          <a:p>
            <a:pPr marL="91440" lvl="0" indent="0" algn="l" rtl="0">
              <a:lnSpc>
                <a:spcPct val="115000"/>
              </a:lnSpc>
              <a:spcBef>
                <a:spcPts val="0"/>
              </a:spcBef>
              <a:spcAft>
                <a:spcPts val="0"/>
              </a:spcAft>
              <a:buNone/>
            </a:pPr>
            <a:endParaRPr>
              <a:latin typeface="Roboto"/>
              <a:ea typeface="Roboto"/>
              <a:cs typeface="Roboto"/>
              <a:sym typeface="Roboto"/>
            </a:endParaRPr>
          </a:p>
          <a:p>
            <a:pPr marL="91440" lvl="0" indent="0" algn="l" rtl="0">
              <a:lnSpc>
                <a:spcPct val="115000"/>
              </a:lnSpc>
              <a:spcBef>
                <a:spcPts val="0"/>
              </a:spcBef>
              <a:spcAft>
                <a:spcPts val="0"/>
              </a:spcAft>
              <a:buNone/>
            </a:pPr>
            <a:r>
              <a:rPr lang="en">
                <a:latin typeface="Roboto"/>
                <a:ea typeface="Roboto"/>
                <a:cs typeface="Roboto"/>
                <a:sym typeface="Roboto"/>
              </a:rPr>
              <a:t>(But this can be changed).</a:t>
            </a:r>
            <a:endParaRPr>
              <a:latin typeface="Roboto"/>
              <a:ea typeface="Roboto"/>
              <a:cs typeface="Roboto"/>
              <a:sym typeface="Roboto"/>
            </a:endParaRPr>
          </a:p>
        </p:txBody>
      </p:sp>
      <p:sp>
        <p:nvSpPr>
          <p:cNvPr id="4159" name="Google Shape;4159;p220"/>
          <p:cNvSpPr txBox="1"/>
          <p:nvPr/>
        </p:nvSpPr>
        <p:spPr>
          <a:xfrm>
            <a:off x="3326400" y="3235275"/>
            <a:ext cx="2491200" cy="13608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lnSpc>
                <a:spcPct val="115000"/>
              </a:lnSpc>
              <a:spcBef>
                <a:spcPts val="0"/>
              </a:spcBef>
              <a:spcAft>
                <a:spcPts val="0"/>
              </a:spcAft>
              <a:buNone/>
            </a:pPr>
            <a:r>
              <a:rPr lang="en">
                <a:latin typeface="Roboto"/>
                <a:ea typeface="Roboto"/>
                <a:cs typeface="Roboto"/>
                <a:sym typeface="Roboto"/>
              </a:rPr>
              <a:t>Typically the primary group associated with the owner. </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91440" lvl="0" indent="0" algn="l" rtl="0">
              <a:lnSpc>
                <a:spcPct val="115000"/>
              </a:lnSpc>
              <a:spcBef>
                <a:spcPts val="0"/>
              </a:spcBef>
              <a:spcAft>
                <a:spcPts val="0"/>
              </a:spcAft>
              <a:buNone/>
            </a:pPr>
            <a:r>
              <a:rPr lang="en">
                <a:latin typeface="Roboto"/>
                <a:ea typeface="Roboto"/>
                <a:cs typeface="Roboto"/>
                <a:sym typeface="Roboto"/>
              </a:rPr>
              <a:t>(This can also be changed.)</a:t>
            </a:r>
            <a:endParaRPr>
              <a:latin typeface="Roboto"/>
              <a:ea typeface="Roboto"/>
              <a:cs typeface="Roboto"/>
              <a:sym typeface="Roboto"/>
            </a:endParaRPr>
          </a:p>
        </p:txBody>
      </p:sp>
      <p:sp>
        <p:nvSpPr>
          <p:cNvPr id="4160" name="Google Shape;4160;p220"/>
          <p:cNvSpPr txBox="1"/>
          <p:nvPr/>
        </p:nvSpPr>
        <p:spPr>
          <a:xfrm>
            <a:off x="6105050" y="3235275"/>
            <a:ext cx="2440500" cy="13608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91440" lvl="0" indent="0" algn="l" rtl="0">
              <a:lnSpc>
                <a:spcPct val="115000"/>
              </a:lnSpc>
              <a:spcBef>
                <a:spcPts val="0"/>
              </a:spcBef>
              <a:spcAft>
                <a:spcPts val="0"/>
              </a:spcAft>
              <a:buNone/>
            </a:pPr>
            <a:r>
              <a:rPr lang="en">
                <a:latin typeface="Roboto"/>
                <a:ea typeface="Roboto"/>
                <a:cs typeface="Roboto"/>
                <a:sym typeface="Roboto"/>
              </a:rPr>
              <a:t>Everyone who is not the owner, and not in the group</a:t>
            </a:r>
            <a:r>
              <a:rPr lang="en" i="1">
                <a:latin typeface="Roboto"/>
                <a:ea typeface="Roboto"/>
                <a:cs typeface="Roboto"/>
                <a:sym typeface="Roboto"/>
              </a:rPr>
              <a:t>. </a:t>
            </a:r>
            <a:endParaRPr i="1">
              <a:latin typeface="Roboto"/>
              <a:ea typeface="Roboto"/>
              <a:cs typeface="Roboto"/>
              <a:sym typeface="Roboto"/>
            </a:endParaRPr>
          </a:p>
          <a:p>
            <a:pPr marL="91440" lvl="0" indent="0" algn="l" rtl="0">
              <a:lnSpc>
                <a:spcPct val="115000"/>
              </a:lnSpc>
              <a:spcBef>
                <a:spcPts val="0"/>
              </a:spcBef>
              <a:spcAft>
                <a:spcPts val="0"/>
              </a:spcAft>
              <a:buNone/>
            </a:pPr>
            <a:endParaRPr i="1">
              <a:latin typeface="Roboto"/>
              <a:ea typeface="Roboto"/>
              <a:cs typeface="Roboto"/>
              <a:sym typeface="Roboto"/>
            </a:endParaRPr>
          </a:p>
        </p:txBody>
      </p:sp>
      <p:sp>
        <p:nvSpPr>
          <p:cNvPr id="4161" name="Google Shape;4161;p2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4162" name="Google Shape;4162;p220"/>
          <p:cNvSpPr/>
          <p:nvPr/>
        </p:nvSpPr>
        <p:spPr>
          <a:xfrm>
            <a:off x="4072788" y="1916175"/>
            <a:ext cx="998400" cy="443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Item</a:t>
            </a:r>
            <a:endParaRPr sz="1800" b="1">
              <a:latin typeface="Roboto"/>
              <a:ea typeface="Roboto"/>
              <a:cs typeface="Roboto"/>
              <a:sym typeface="Roboto"/>
            </a:endParaRPr>
          </a:p>
        </p:txBody>
      </p:sp>
      <p:sp>
        <p:nvSpPr>
          <p:cNvPr id="4163" name="Google Shape;4163;p220"/>
          <p:cNvSpPr/>
          <p:nvPr/>
        </p:nvSpPr>
        <p:spPr>
          <a:xfrm>
            <a:off x="1319488" y="2616825"/>
            <a:ext cx="998400" cy="4437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Owner</a:t>
            </a:r>
            <a:endParaRPr sz="1800" b="1">
              <a:latin typeface="Roboto"/>
              <a:ea typeface="Roboto"/>
              <a:cs typeface="Roboto"/>
              <a:sym typeface="Roboto"/>
            </a:endParaRPr>
          </a:p>
        </p:txBody>
      </p:sp>
      <p:sp>
        <p:nvSpPr>
          <p:cNvPr id="4164" name="Google Shape;4164;p220"/>
          <p:cNvSpPr/>
          <p:nvPr/>
        </p:nvSpPr>
        <p:spPr>
          <a:xfrm>
            <a:off x="4072788" y="2616825"/>
            <a:ext cx="998400" cy="4437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Group</a:t>
            </a:r>
            <a:endParaRPr sz="1800" b="1">
              <a:latin typeface="Roboto"/>
              <a:ea typeface="Roboto"/>
              <a:cs typeface="Roboto"/>
              <a:sym typeface="Roboto"/>
            </a:endParaRPr>
          </a:p>
        </p:txBody>
      </p:sp>
      <p:sp>
        <p:nvSpPr>
          <p:cNvPr id="4165" name="Google Shape;4165;p220"/>
          <p:cNvSpPr/>
          <p:nvPr/>
        </p:nvSpPr>
        <p:spPr>
          <a:xfrm>
            <a:off x="6826100" y="2616825"/>
            <a:ext cx="998400" cy="4437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Other</a:t>
            </a:r>
            <a:endParaRPr sz="1800" b="1">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69"/>
        <p:cNvGrpSpPr/>
        <p:nvPr/>
      </p:nvGrpSpPr>
      <p:grpSpPr>
        <a:xfrm>
          <a:off x="0" y="0"/>
          <a:ext cx="0" cy="0"/>
          <a:chOff x="0" y="0"/>
          <a:chExt cx="0" cy="0"/>
        </a:xfrm>
      </p:grpSpPr>
      <p:sp>
        <p:nvSpPr>
          <p:cNvPr id="4170" name="Google Shape;4170;p2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Managing Access Controls in Linux</a:t>
            </a:r>
            <a:endParaRPr/>
          </a:p>
        </p:txBody>
      </p:sp>
      <p:sp>
        <p:nvSpPr>
          <p:cNvPr id="4171" name="Google Shape;4171;p22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172" name="Google Shape;4172;p221"/>
          <p:cNvSpPr txBox="1">
            <a:spLocks noGrp="1"/>
          </p:cNvSpPr>
          <p:nvPr>
            <p:ph type="body" idx="3"/>
          </p:nvPr>
        </p:nvSpPr>
        <p:spPr>
          <a:xfrm>
            <a:off x="0" y="1075818"/>
            <a:ext cx="9144000" cy="364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dirty="0"/>
              <a:t>For each of these categories, there are three actions that we can allow or prevent:</a:t>
            </a:r>
            <a:endParaRPr sz="1800" dirty="0"/>
          </a:p>
          <a:p>
            <a:pPr marL="0" lvl="0" indent="0" algn="l" rtl="0">
              <a:spcBef>
                <a:spcPts val="0"/>
              </a:spcBef>
              <a:spcAft>
                <a:spcPts val="0"/>
              </a:spcAft>
              <a:buNone/>
            </a:pPr>
            <a:r>
              <a:rPr lang="en" sz="1800" b="1" dirty="0"/>
              <a:t>read, write, execute.</a:t>
            </a:r>
            <a:endParaRPr sz="1800" b="1" dirty="0"/>
          </a:p>
          <a:p>
            <a:pPr marL="0" lvl="0" indent="0" algn="l" rtl="0">
              <a:spcBef>
                <a:spcPts val="800"/>
              </a:spcBef>
              <a:spcAft>
                <a:spcPts val="800"/>
              </a:spcAft>
              <a:buNone/>
            </a:pPr>
            <a:r>
              <a:rPr lang="en" sz="1800" dirty="0"/>
              <a:t>  </a:t>
            </a:r>
            <a:endParaRPr sz="1800" dirty="0"/>
          </a:p>
        </p:txBody>
      </p:sp>
      <p:sp>
        <p:nvSpPr>
          <p:cNvPr id="4173" name="Google Shape;4173;p221"/>
          <p:cNvSpPr/>
          <p:nvPr/>
        </p:nvSpPr>
        <p:spPr>
          <a:xfrm>
            <a:off x="526900" y="3262563"/>
            <a:ext cx="2583600" cy="2970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owner read this item?</a:t>
            </a:r>
            <a:endParaRPr sz="1200" b="1">
              <a:latin typeface="Roboto"/>
              <a:ea typeface="Roboto"/>
              <a:cs typeface="Roboto"/>
              <a:sym typeface="Roboto"/>
            </a:endParaRPr>
          </a:p>
        </p:txBody>
      </p:sp>
      <p:sp>
        <p:nvSpPr>
          <p:cNvPr id="4174" name="Google Shape;4174;p221"/>
          <p:cNvSpPr/>
          <p:nvPr/>
        </p:nvSpPr>
        <p:spPr>
          <a:xfrm>
            <a:off x="526900" y="3707444"/>
            <a:ext cx="2583600" cy="2970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owner write this item?</a:t>
            </a:r>
            <a:endParaRPr sz="1200" b="1">
              <a:latin typeface="Roboto"/>
              <a:ea typeface="Roboto"/>
              <a:cs typeface="Roboto"/>
              <a:sym typeface="Roboto"/>
            </a:endParaRPr>
          </a:p>
        </p:txBody>
      </p:sp>
      <p:sp>
        <p:nvSpPr>
          <p:cNvPr id="4175" name="Google Shape;4175;p221"/>
          <p:cNvSpPr/>
          <p:nvPr/>
        </p:nvSpPr>
        <p:spPr>
          <a:xfrm>
            <a:off x="526900" y="4159737"/>
            <a:ext cx="2583600" cy="2970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owner execute this item?</a:t>
            </a:r>
            <a:endParaRPr sz="1200" b="1">
              <a:latin typeface="Roboto"/>
              <a:ea typeface="Roboto"/>
              <a:cs typeface="Roboto"/>
              <a:sym typeface="Roboto"/>
            </a:endParaRPr>
          </a:p>
        </p:txBody>
      </p:sp>
      <p:sp>
        <p:nvSpPr>
          <p:cNvPr id="4176" name="Google Shape;4176;p221"/>
          <p:cNvSpPr/>
          <p:nvPr/>
        </p:nvSpPr>
        <p:spPr>
          <a:xfrm>
            <a:off x="3280200" y="3269975"/>
            <a:ext cx="2583600" cy="2970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group read this item?</a:t>
            </a:r>
            <a:endParaRPr sz="1200" b="1">
              <a:latin typeface="Roboto"/>
              <a:ea typeface="Roboto"/>
              <a:cs typeface="Roboto"/>
              <a:sym typeface="Roboto"/>
            </a:endParaRPr>
          </a:p>
        </p:txBody>
      </p:sp>
      <p:sp>
        <p:nvSpPr>
          <p:cNvPr id="4177" name="Google Shape;4177;p221"/>
          <p:cNvSpPr/>
          <p:nvPr/>
        </p:nvSpPr>
        <p:spPr>
          <a:xfrm>
            <a:off x="3280200" y="3714856"/>
            <a:ext cx="2583600" cy="2970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group write this item?</a:t>
            </a:r>
            <a:endParaRPr sz="1200" b="1">
              <a:latin typeface="Roboto"/>
              <a:ea typeface="Roboto"/>
              <a:cs typeface="Roboto"/>
              <a:sym typeface="Roboto"/>
            </a:endParaRPr>
          </a:p>
        </p:txBody>
      </p:sp>
      <p:sp>
        <p:nvSpPr>
          <p:cNvPr id="4178" name="Google Shape;4178;p221"/>
          <p:cNvSpPr/>
          <p:nvPr/>
        </p:nvSpPr>
        <p:spPr>
          <a:xfrm>
            <a:off x="3280200" y="4167150"/>
            <a:ext cx="2583600" cy="2970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group execute this item?</a:t>
            </a:r>
            <a:endParaRPr sz="1200" b="1">
              <a:latin typeface="Roboto"/>
              <a:ea typeface="Roboto"/>
              <a:cs typeface="Roboto"/>
              <a:sym typeface="Roboto"/>
            </a:endParaRPr>
          </a:p>
        </p:txBody>
      </p:sp>
      <p:sp>
        <p:nvSpPr>
          <p:cNvPr id="4179" name="Google Shape;4179;p221"/>
          <p:cNvSpPr/>
          <p:nvPr/>
        </p:nvSpPr>
        <p:spPr>
          <a:xfrm>
            <a:off x="6033500" y="3262563"/>
            <a:ext cx="2583600" cy="2970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others read this item?</a:t>
            </a:r>
            <a:endParaRPr sz="1200" b="1">
              <a:latin typeface="Roboto"/>
              <a:ea typeface="Roboto"/>
              <a:cs typeface="Roboto"/>
              <a:sym typeface="Roboto"/>
            </a:endParaRPr>
          </a:p>
        </p:txBody>
      </p:sp>
      <p:sp>
        <p:nvSpPr>
          <p:cNvPr id="4180" name="Google Shape;4180;p221"/>
          <p:cNvSpPr/>
          <p:nvPr/>
        </p:nvSpPr>
        <p:spPr>
          <a:xfrm>
            <a:off x="6033500" y="3707444"/>
            <a:ext cx="2583600" cy="2970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others write this item?</a:t>
            </a:r>
            <a:endParaRPr sz="1200" b="1">
              <a:latin typeface="Roboto"/>
              <a:ea typeface="Roboto"/>
              <a:cs typeface="Roboto"/>
              <a:sym typeface="Roboto"/>
            </a:endParaRPr>
          </a:p>
        </p:txBody>
      </p:sp>
      <p:sp>
        <p:nvSpPr>
          <p:cNvPr id="4181" name="Google Shape;4181;p221"/>
          <p:cNvSpPr/>
          <p:nvPr/>
        </p:nvSpPr>
        <p:spPr>
          <a:xfrm>
            <a:off x="6033500" y="4159737"/>
            <a:ext cx="2583600" cy="2970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others execute this item?</a:t>
            </a:r>
            <a:endParaRPr sz="1200" b="1">
              <a:latin typeface="Roboto"/>
              <a:ea typeface="Roboto"/>
              <a:cs typeface="Roboto"/>
              <a:sym typeface="Roboto"/>
            </a:endParaRPr>
          </a:p>
        </p:txBody>
      </p:sp>
      <p:sp>
        <p:nvSpPr>
          <p:cNvPr id="4182" name="Google Shape;4182;p2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4183" name="Google Shape;4183;p221"/>
          <p:cNvSpPr/>
          <p:nvPr/>
        </p:nvSpPr>
        <p:spPr>
          <a:xfrm>
            <a:off x="4072788" y="1916175"/>
            <a:ext cx="998400" cy="443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Item</a:t>
            </a:r>
            <a:endParaRPr sz="1800" b="1">
              <a:latin typeface="Roboto"/>
              <a:ea typeface="Roboto"/>
              <a:cs typeface="Roboto"/>
              <a:sym typeface="Roboto"/>
            </a:endParaRPr>
          </a:p>
        </p:txBody>
      </p:sp>
      <p:sp>
        <p:nvSpPr>
          <p:cNvPr id="4184" name="Google Shape;4184;p221"/>
          <p:cNvSpPr/>
          <p:nvPr/>
        </p:nvSpPr>
        <p:spPr>
          <a:xfrm>
            <a:off x="1319488" y="2616825"/>
            <a:ext cx="998400" cy="4437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Owner</a:t>
            </a:r>
            <a:endParaRPr sz="1800" b="1">
              <a:latin typeface="Roboto"/>
              <a:ea typeface="Roboto"/>
              <a:cs typeface="Roboto"/>
              <a:sym typeface="Roboto"/>
            </a:endParaRPr>
          </a:p>
        </p:txBody>
      </p:sp>
      <p:sp>
        <p:nvSpPr>
          <p:cNvPr id="4185" name="Google Shape;4185;p221"/>
          <p:cNvSpPr/>
          <p:nvPr/>
        </p:nvSpPr>
        <p:spPr>
          <a:xfrm>
            <a:off x="4072788" y="2616825"/>
            <a:ext cx="998400" cy="4437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Group</a:t>
            </a:r>
            <a:endParaRPr sz="1800" b="1">
              <a:latin typeface="Roboto"/>
              <a:ea typeface="Roboto"/>
              <a:cs typeface="Roboto"/>
              <a:sym typeface="Roboto"/>
            </a:endParaRPr>
          </a:p>
        </p:txBody>
      </p:sp>
      <p:sp>
        <p:nvSpPr>
          <p:cNvPr id="4186" name="Google Shape;4186;p221"/>
          <p:cNvSpPr/>
          <p:nvPr/>
        </p:nvSpPr>
        <p:spPr>
          <a:xfrm>
            <a:off x="6826100" y="2616825"/>
            <a:ext cx="998400" cy="4437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Other</a:t>
            </a:r>
            <a:endParaRPr sz="1800" b="1">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0"/>
        <p:cNvGrpSpPr/>
        <p:nvPr/>
      </p:nvGrpSpPr>
      <p:grpSpPr>
        <a:xfrm>
          <a:off x="0" y="0"/>
          <a:ext cx="0" cy="0"/>
          <a:chOff x="0" y="0"/>
          <a:chExt cx="0" cy="0"/>
        </a:xfrm>
      </p:grpSpPr>
      <p:sp>
        <p:nvSpPr>
          <p:cNvPr id="4191" name="Google Shape;4191;p2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Managing Access Controls in Linux</a:t>
            </a:r>
            <a:endParaRPr/>
          </a:p>
        </p:txBody>
      </p:sp>
      <p:sp>
        <p:nvSpPr>
          <p:cNvPr id="4192" name="Google Shape;4192;p22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4193" name="Google Shape;4193;p222"/>
          <p:cNvSpPr txBox="1">
            <a:spLocks noGrp="1"/>
          </p:cNvSpPr>
          <p:nvPr>
            <p:ph type="body" idx="3"/>
          </p:nvPr>
        </p:nvSpPr>
        <p:spPr>
          <a:xfrm>
            <a:off x="0" y="1075818"/>
            <a:ext cx="9144000" cy="364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800" dirty="0"/>
              <a:t>Assigning these permissions is called </a:t>
            </a:r>
            <a:r>
              <a:rPr lang="en" sz="1800" b="1" dirty="0"/>
              <a:t>Discretionary Access Control (DAC). </a:t>
            </a:r>
            <a:endParaRPr sz="1800" b="1" dirty="0"/>
          </a:p>
          <a:p>
            <a:pPr marL="0" lvl="0" indent="0" algn="l" rtl="0">
              <a:spcBef>
                <a:spcPts val="0"/>
              </a:spcBef>
              <a:spcAft>
                <a:spcPts val="800"/>
              </a:spcAft>
              <a:buNone/>
            </a:pPr>
            <a:r>
              <a:rPr lang="en" sz="1800" dirty="0"/>
              <a:t>It is </a:t>
            </a:r>
            <a:r>
              <a:rPr lang="en" sz="1800" i="1" dirty="0"/>
              <a:t>discretionary</a:t>
            </a:r>
            <a:r>
              <a:rPr lang="en" sz="1800" dirty="0"/>
              <a:t> because permissions can pass from one item to another.  </a:t>
            </a:r>
            <a:endParaRPr sz="1800" dirty="0"/>
          </a:p>
        </p:txBody>
      </p:sp>
      <p:sp>
        <p:nvSpPr>
          <p:cNvPr id="4194" name="Google Shape;4194;p2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4195" name="Google Shape;4195;p222"/>
          <p:cNvSpPr/>
          <p:nvPr/>
        </p:nvSpPr>
        <p:spPr>
          <a:xfrm>
            <a:off x="526900" y="3262563"/>
            <a:ext cx="2583600" cy="2970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owner read this item?</a:t>
            </a:r>
            <a:endParaRPr sz="1200" b="1">
              <a:latin typeface="Roboto"/>
              <a:ea typeface="Roboto"/>
              <a:cs typeface="Roboto"/>
              <a:sym typeface="Roboto"/>
            </a:endParaRPr>
          </a:p>
        </p:txBody>
      </p:sp>
      <p:sp>
        <p:nvSpPr>
          <p:cNvPr id="4196" name="Google Shape;4196;p222"/>
          <p:cNvSpPr/>
          <p:nvPr/>
        </p:nvSpPr>
        <p:spPr>
          <a:xfrm>
            <a:off x="526900" y="3707444"/>
            <a:ext cx="2583600" cy="2970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owner write this item?</a:t>
            </a:r>
            <a:endParaRPr sz="1200" b="1">
              <a:latin typeface="Roboto"/>
              <a:ea typeface="Roboto"/>
              <a:cs typeface="Roboto"/>
              <a:sym typeface="Roboto"/>
            </a:endParaRPr>
          </a:p>
        </p:txBody>
      </p:sp>
      <p:sp>
        <p:nvSpPr>
          <p:cNvPr id="4197" name="Google Shape;4197;p222"/>
          <p:cNvSpPr/>
          <p:nvPr/>
        </p:nvSpPr>
        <p:spPr>
          <a:xfrm>
            <a:off x="3280200" y="3269975"/>
            <a:ext cx="2583600" cy="2970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group read this item?</a:t>
            </a:r>
            <a:endParaRPr sz="1200" b="1">
              <a:latin typeface="Roboto"/>
              <a:ea typeface="Roboto"/>
              <a:cs typeface="Roboto"/>
              <a:sym typeface="Roboto"/>
            </a:endParaRPr>
          </a:p>
        </p:txBody>
      </p:sp>
      <p:sp>
        <p:nvSpPr>
          <p:cNvPr id="4198" name="Google Shape;4198;p222"/>
          <p:cNvSpPr/>
          <p:nvPr/>
        </p:nvSpPr>
        <p:spPr>
          <a:xfrm>
            <a:off x="3280200" y="3714856"/>
            <a:ext cx="2583600" cy="2970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group write this item?</a:t>
            </a:r>
            <a:endParaRPr sz="1200" b="1">
              <a:latin typeface="Roboto"/>
              <a:ea typeface="Roboto"/>
              <a:cs typeface="Roboto"/>
              <a:sym typeface="Roboto"/>
            </a:endParaRPr>
          </a:p>
        </p:txBody>
      </p:sp>
      <p:sp>
        <p:nvSpPr>
          <p:cNvPr id="4199" name="Google Shape;4199;p222"/>
          <p:cNvSpPr/>
          <p:nvPr/>
        </p:nvSpPr>
        <p:spPr>
          <a:xfrm>
            <a:off x="6033500" y="3262563"/>
            <a:ext cx="2583600" cy="2970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others read this item?</a:t>
            </a:r>
            <a:endParaRPr sz="1200" b="1">
              <a:latin typeface="Roboto"/>
              <a:ea typeface="Roboto"/>
              <a:cs typeface="Roboto"/>
              <a:sym typeface="Roboto"/>
            </a:endParaRPr>
          </a:p>
        </p:txBody>
      </p:sp>
      <p:sp>
        <p:nvSpPr>
          <p:cNvPr id="4200" name="Google Shape;4200;p222"/>
          <p:cNvSpPr/>
          <p:nvPr/>
        </p:nvSpPr>
        <p:spPr>
          <a:xfrm>
            <a:off x="6033500" y="3707444"/>
            <a:ext cx="2583600" cy="2970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others write this item?</a:t>
            </a:r>
            <a:endParaRPr sz="1200" b="1">
              <a:latin typeface="Roboto"/>
              <a:ea typeface="Roboto"/>
              <a:cs typeface="Roboto"/>
              <a:sym typeface="Roboto"/>
            </a:endParaRPr>
          </a:p>
        </p:txBody>
      </p:sp>
      <p:sp>
        <p:nvSpPr>
          <p:cNvPr id="4201" name="Google Shape;4201;p222"/>
          <p:cNvSpPr/>
          <p:nvPr/>
        </p:nvSpPr>
        <p:spPr>
          <a:xfrm>
            <a:off x="4072788" y="1916175"/>
            <a:ext cx="998400" cy="443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Item</a:t>
            </a:r>
            <a:endParaRPr sz="1800" b="1">
              <a:latin typeface="Roboto"/>
              <a:ea typeface="Roboto"/>
              <a:cs typeface="Roboto"/>
              <a:sym typeface="Roboto"/>
            </a:endParaRPr>
          </a:p>
        </p:txBody>
      </p:sp>
      <p:sp>
        <p:nvSpPr>
          <p:cNvPr id="4202" name="Google Shape;4202;p222"/>
          <p:cNvSpPr/>
          <p:nvPr/>
        </p:nvSpPr>
        <p:spPr>
          <a:xfrm>
            <a:off x="1319488" y="2616825"/>
            <a:ext cx="998400" cy="4437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Owner</a:t>
            </a:r>
            <a:endParaRPr sz="1800" b="1">
              <a:latin typeface="Roboto"/>
              <a:ea typeface="Roboto"/>
              <a:cs typeface="Roboto"/>
              <a:sym typeface="Roboto"/>
            </a:endParaRPr>
          </a:p>
        </p:txBody>
      </p:sp>
      <p:sp>
        <p:nvSpPr>
          <p:cNvPr id="4203" name="Google Shape;4203;p222"/>
          <p:cNvSpPr/>
          <p:nvPr/>
        </p:nvSpPr>
        <p:spPr>
          <a:xfrm>
            <a:off x="4072788" y="2616825"/>
            <a:ext cx="998400" cy="4437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Group</a:t>
            </a:r>
            <a:endParaRPr sz="1800" b="1">
              <a:latin typeface="Roboto"/>
              <a:ea typeface="Roboto"/>
              <a:cs typeface="Roboto"/>
              <a:sym typeface="Roboto"/>
            </a:endParaRPr>
          </a:p>
        </p:txBody>
      </p:sp>
      <p:sp>
        <p:nvSpPr>
          <p:cNvPr id="4204" name="Google Shape;4204;p222"/>
          <p:cNvSpPr/>
          <p:nvPr/>
        </p:nvSpPr>
        <p:spPr>
          <a:xfrm>
            <a:off x="6826100" y="2616825"/>
            <a:ext cx="998400" cy="4437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Roboto"/>
                <a:ea typeface="Roboto"/>
                <a:cs typeface="Roboto"/>
                <a:sym typeface="Roboto"/>
              </a:rPr>
              <a:t>Other</a:t>
            </a:r>
            <a:endParaRPr sz="1800" b="1">
              <a:latin typeface="Roboto"/>
              <a:ea typeface="Roboto"/>
              <a:cs typeface="Roboto"/>
              <a:sym typeface="Roboto"/>
            </a:endParaRPr>
          </a:p>
        </p:txBody>
      </p:sp>
      <p:sp>
        <p:nvSpPr>
          <p:cNvPr id="4205" name="Google Shape;4205;p222"/>
          <p:cNvSpPr/>
          <p:nvPr/>
        </p:nvSpPr>
        <p:spPr>
          <a:xfrm>
            <a:off x="526900" y="4159737"/>
            <a:ext cx="2583600" cy="2970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owner execute this item?</a:t>
            </a:r>
            <a:endParaRPr sz="1200" b="1">
              <a:latin typeface="Roboto"/>
              <a:ea typeface="Roboto"/>
              <a:cs typeface="Roboto"/>
              <a:sym typeface="Roboto"/>
            </a:endParaRPr>
          </a:p>
        </p:txBody>
      </p:sp>
      <p:sp>
        <p:nvSpPr>
          <p:cNvPr id="4206" name="Google Shape;4206;p222"/>
          <p:cNvSpPr/>
          <p:nvPr/>
        </p:nvSpPr>
        <p:spPr>
          <a:xfrm>
            <a:off x="3280200" y="4167150"/>
            <a:ext cx="2583600" cy="297000"/>
          </a:xfrm>
          <a:prstGeom prst="rect">
            <a:avLst/>
          </a:prstGeom>
          <a:solidFill>
            <a:srgbClr val="F9CB9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the group execute this item?</a:t>
            </a:r>
            <a:endParaRPr sz="1200" b="1">
              <a:latin typeface="Roboto"/>
              <a:ea typeface="Roboto"/>
              <a:cs typeface="Roboto"/>
              <a:sym typeface="Roboto"/>
            </a:endParaRPr>
          </a:p>
        </p:txBody>
      </p:sp>
      <p:sp>
        <p:nvSpPr>
          <p:cNvPr id="4207" name="Google Shape;4207;p222"/>
          <p:cNvSpPr/>
          <p:nvPr/>
        </p:nvSpPr>
        <p:spPr>
          <a:xfrm>
            <a:off x="6033500" y="4159737"/>
            <a:ext cx="2583600" cy="297000"/>
          </a:xfrm>
          <a:prstGeom prst="rect">
            <a:avLst/>
          </a:prstGeom>
          <a:solidFill>
            <a:srgbClr val="FFE5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Can others execute this item?</a:t>
            </a:r>
            <a:endParaRPr sz="1200" b="1">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1822</Words>
  <Application>Microsoft Office PowerPoint</Application>
  <PresentationFormat>On-screen Show (16:9)</PresentationFormat>
  <Paragraphs>347</Paragraphs>
  <Slides>50</Slides>
  <Notes>50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50</vt:i4>
      </vt:variant>
    </vt:vector>
  </HeadingPairs>
  <TitlesOfParts>
    <vt:vector size="62" baseType="lpstr">
      <vt:lpstr>Roboto Light</vt:lpstr>
      <vt:lpstr>Inconsolata</vt:lpstr>
      <vt:lpstr>Roboto</vt:lpstr>
      <vt:lpstr>Calibri</vt:lpstr>
      <vt:lpstr>Roboto Medium</vt:lpstr>
      <vt:lpstr>Roboto Thin</vt:lpstr>
      <vt:lpstr>Roboto Mono</vt:lpstr>
      <vt:lpstr>Arial</vt:lpstr>
      <vt:lpstr>Simple Light</vt:lpstr>
      <vt:lpstr>Title Slide</vt:lpstr>
      <vt:lpstr>Simple Light</vt:lpstr>
      <vt:lpstr>Simple Light</vt:lpstr>
      <vt:lpstr>Access Controls and Managing Services</vt:lpstr>
      <vt:lpstr>Class Objectives</vt:lpstr>
      <vt:lpstr>Access Controls</vt:lpstr>
      <vt:lpstr> Like Google Docs, Linux has access controls, which grant permission to access documents and files on a host.   </vt:lpstr>
      <vt:lpstr>Managing Access Controls in Linux</vt:lpstr>
      <vt:lpstr>Managing Access Controls in Linux </vt:lpstr>
      <vt:lpstr>Managing Access Controls in Linux </vt:lpstr>
      <vt:lpstr>Managing Access Controls in Linux</vt:lpstr>
      <vt:lpstr>Managing Access Controls in Linux</vt:lpstr>
      <vt:lpstr>Permissions Demo </vt:lpstr>
      <vt:lpstr>Permissions</vt:lpstr>
      <vt:lpstr>Inspecting File Permissions</vt:lpstr>
      <vt:lpstr>Inspecting File Permissions</vt:lpstr>
      <vt:lpstr>Inspecting File Permissions</vt:lpstr>
      <vt:lpstr>Inspecting File Permissions</vt:lpstr>
      <vt:lpstr>Changing File Permissions</vt:lpstr>
      <vt:lpstr>Changing File Permissions</vt:lpstr>
      <vt:lpstr>25 Minutes</vt:lpstr>
      <vt:lpstr>PowerPoint Presentation</vt:lpstr>
      <vt:lpstr>Recap: Permissions</vt:lpstr>
      <vt:lpstr>Permissions</vt:lpstr>
      <vt:lpstr>Permissions</vt:lpstr>
      <vt:lpstr>Permissions</vt:lpstr>
      <vt:lpstr>PowerPoint Presentation</vt:lpstr>
      <vt:lpstr>Managing Services</vt:lpstr>
      <vt:lpstr>Servers are computers that offer services to other computers.</vt:lpstr>
      <vt:lpstr>Managing Services</vt:lpstr>
      <vt:lpstr>Managing Services </vt:lpstr>
      <vt:lpstr>Services and Security</vt:lpstr>
      <vt:lpstr>Services and Security  </vt:lpstr>
      <vt:lpstr>Services and Security</vt:lpstr>
      <vt:lpstr>Finding and Stopping SMB Demo</vt:lpstr>
      <vt:lpstr>Finding and Stopping SMB Demo</vt:lpstr>
      <vt:lpstr>Finding and Stopping SMB Demo</vt:lpstr>
      <vt:lpstr>25 minutes</vt:lpstr>
      <vt:lpstr>PowerPoint Presentation</vt:lpstr>
      <vt:lpstr>Service Users</vt:lpstr>
      <vt:lpstr>Some services are not run by real users. They are run by specific service users that are dedicated to running their own specific service.  </vt:lpstr>
      <vt:lpstr>Service Users</vt:lpstr>
      <vt:lpstr>A service user usually has a system UID less than 1000 and cannot log in to use a shell.  </vt:lpstr>
      <vt:lpstr>Service Users </vt:lpstr>
      <vt:lpstr>Scenario: Setting Up and Adding Service Users Demo</vt:lpstr>
      <vt:lpstr>Scenario: Setting Up and Adding Service Users Demo </vt:lpstr>
      <vt:lpstr>Scenario: Setting Up and Adding Service Users Demo  </vt:lpstr>
      <vt:lpstr>Scenario: Setting Up and Adding Service Users Demo   </vt:lpstr>
      <vt:lpstr>Setting up and Adding Service Users   </vt:lpstr>
      <vt:lpstr>25 minutes</vt:lpstr>
      <vt:lpstr>PowerPoint Presentation</vt:lpstr>
      <vt:lpstr>Homework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Controls and Managing Services</dc:title>
  <cp:lastModifiedBy>Dan Schmidt</cp:lastModifiedBy>
  <cp:revision>1</cp:revision>
  <dcterms:modified xsi:type="dcterms:W3CDTF">2021-01-08T21:47:38Z</dcterms:modified>
</cp:coreProperties>
</file>